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56" r:id="rId5"/>
    <p:sldId id="257" r:id="rId6"/>
    <p:sldId id="258" r:id="rId7"/>
    <p:sldId id="259" r:id="rId8"/>
    <p:sldId id="260" r:id="rId9"/>
    <p:sldId id="261" r:id="rId10"/>
    <p:sldId id="265" r:id="rId11"/>
    <p:sldId id="267" r:id="rId12"/>
    <p:sldId id="271" r:id="rId13"/>
    <p:sldId id="272" r:id="rId14"/>
    <p:sldId id="273" r:id="rId15"/>
    <p:sldId id="277" r:id="rId16"/>
    <p:sldId id="279" r:id="rId17"/>
    <p:sldId id="280" r:id="rId18"/>
    <p:sldId id="28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4A19539-C1D1-5051-101D-69E5A568BF70}" name="Jo Hendrikx" initials="JH" userId="S::JHendrikx@kesab.asn.au::7de7b75e-db69-4c97-82f1-8b5e7c34ee8e" providerId="AD"/>
  <p188:author id="{5748DE87-F2AB-4E4B-AA16-3C56AC50E7AC}" name="Wendy Sutton" initials="WS" userId="S::Wendy@kesab.asn.au::6f76150c-a96b-4325-b04d-dc2c47ac11d6" providerId="AD"/>
  <p188:author id="{E1BBD9B4-4164-67D6-0AAF-BE7BC0835FF9}" name="Jo Hendrikx" initials="JH" userId="S::jhendrikx@kesab.asn.au::7de7b75e-db69-4c97-82f1-8b5e7c34ee8e" providerId="AD"/>
  <p188:author id="{595DD5F2-3DF4-4C07-13E1-B237C638A3F8}" name="Erin Abell" initials="EA" userId="S::erin@kesab.asn.au::2654c613-88e7-4de6-a105-e76ded5595a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C62B3B-9CDE-4761-83AD-DD787E3994E0}" v="3" dt="2023-08-25T00:45:09.740"/>
    <p1510:client id="{8A516242-00FC-4B18-951E-F3A6CB264C8A}" v="638" dt="2023-08-24T21:33:09.198"/>
  </p1510:revLst>
</p1510:revInfo>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114" y="12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e Harrison" userId="6be8b65f-5495-4eb9-9c5e-2e22147105c6" providerId="ADAL" clId="{8A516242-00FC-4B18-951E-F3A6CB264C8A}"/>
    <pc:docChg chg="custSel delSld modSld sldOrd">
      <pc:chgData name="Lee Harrison" userId="6be8b65f-5495-4eb9-9c5e-2e22147105c6" providerId="ADAL" clId="{8A516242-00FC-4B18-951E-F3A6CB264C8A}" dt="2023-08-24T21:33:09.198" v="638" actId="47"/>
      <pc:docMkLst>
        <pc:docMk/>
      </pc:docMkLst>
      <pc:sldChg chg="modSp mod">
        <pc:chgData name="Lee Harrison" userId="6be8b65f-5495-4eb9-9c5e-2e22147105c6" providerId="ADAL" clId="{8A516242-00FC-4B18-951E-F3A6CB264C8A}" dt="2023-08-24T20:12:16.156" v="60" actId="255"/>
        <pc:sldMkLst>
          <pc:docMk/>
          <pc:sldMk cId="4246015035" sldId="256"/>
        </pc:sldMkLst>
        <pc:spChg chg="mod">
          <ac:chgData name="Lee Harrison" userId="6be8b65f-5495-4eb9-9c5e-2e22147105c6" providerId="ADAL" clId="{8A516242-00FC-4B18-951E-F3A6CB264C8A}" dt="2023-08-24T20:11:20.377" v="20" actId="20577"/>
          <ac:spMkLst>
            <pc:docMk/>
            <pc:sldMk cId="4246015035" sldId="256"/>
            <ac:spMk id="2" creationId="{B5889D27-AAC5-FE22-8D35-43445606F5D5}"/>
          </ac:spMkLst>
        </pc:spChg>
        <pc:spChg chg="mod">
          <ac:chgData name="Lee Harrison" userId="6be8b65f-5495-4eb9-9c5e-2e22147105c6" providerId="ADAL" clId="{8A516242-00FC-4B18-951E-F3A6CB264C8A}" dt="2023-08-24T20:12:16.156" v="60" actId="255"/>
          <ac:spMkLst>
            <pc:docMk/>
            <pc:sldMk cId="4246015035" sldId="256"/>
            <ac:spMk id="3" creationId="{35E5ED31-D8FD-AAEB-1217-C481457B0A8A}"/>
          </ac:spMkLst>
        </pc:spChg>
      </pc:sldChg>
      <pc:sldChg chg="modSp mod">
        <pc:chgData name="Lee Harrison" userId="6be8b65f-5495-4eb9-9c5e-2e22147105c6" providerId="ADAL" clId="{8A516242-00FC-4B18-951E-F3A6CB264C8A}" dt="2023-08-24T20:26:56.185" v="317" actId="207"/>
        <pc:sldMkLst>
          <pc:docMk/>
          <pc:sldMk cId="2866757550" sldId="258"/>
        </pc:sldMkLst>
        <pc:spChg chg="mod">
          <ac:chgData name="Lee Harrison" userId="6be8b65f-5495-4eb9-9c5e-2e22147105c6" providerId="ADAL" clId="{8A516242-00FC-4B18-951E-F3A6CB264C8A}" dt="2023-08-24T20:26:56.185" v="317" actId="207"/>
          <ac:spMkLst>
            <pc:docMk/>
            <pc:sldMk cId="2866757550" sldId="258"/>
            <ac:spMk id="3" creationId="{35E5ED31-D8FD-AAEB-1217-C481457B0A8A}"/>
          </ac:spMkLst>
        </pc:spChg>
      </pc:sldChg>
      <pc:sldChg chg="modSp mod">
        <pc:chgData name="Lee Harrison" userId="6be8b65f-5495-4eb9-9c5e-2e22147105c6" providerId="ADAL" clId="{8A516242-00FC-4B18-951E-F3A6CB264C8A}" dt="2023-08-24T20:27:02.382" v="318" actId="207"/>
        <pc:sldMkLst>
          <pc:docMk/>
          <pc:sldMk cId="592018281" sldId="259"/>
        </pc:sldMkLst>
        <pc:spChg chg="mod">
          <ac:chgData name="Lee Harrison" userId="6be8b65f-5495-4eb9-9c5e-2e22147105c6" providerId="ADAL" clId="{8A516242-00FC-4B18-951E-F3A6CB264C8A}" dt="2023-08-24T20:27:02.382" v="318" actId="207"/>
          <ac:spMkLst>
            <pc:docMk/>
            <pc:sldMk cId="592018281" sldId="259"/>
            <ac:spMk id="3" creationId="{35E5ED31-D8FD-AAEB-1217-C481457B0A8A}"/>
          </ac:spMkLst>
        </pc:spChg>
      </pc:sldChg>
      <pc:sldChg chg="modSp mod">
        <pc:chgData name="Lee Harrison" userId="6be8b65f-5495-4eb9-9c5e-2e22147105c6" providerId="ADAL" clId="{8A516242-00FC-4B18-951E-F3A6CB264C8A}" dt="2023-08-24T20:27:07.069" v="319" actId="207"/>
        <pc:sldMkLst>
          <pc:docMk/>
          <pc:sldMk cId="4220537506" sldId="260"/>
        </pc:sldMkLst>
        <pc:spChg chg="mod">
          <ac:chgData name="Lee Harrison" userId="6be8b65f-5495-4eb9-9c5e-2e22147105c6" providerId="ADAL" clId="{8A516242-00FC-4B18-951E-F3A6CB264C8A}" dt="2023-08-24T20:27:07.069" v="319" actId="207"/>
          <ac:spMkLst>
            <pc:docMk/>
            <pc:sldMk cId="4220537506" sldId="260"/>
            <ac:spMk id="3" creationId="{35E5ED31-D8FD-AAEB-1217-C481457B0A8A}"/>
          </ac:spMkLst>
        </pc:spChg>
      </pc:sldChg>
      <pc:sldChg chg="del">
        <pc:chgData name="Lee Harrison" userId="6be8b65f-5495-4eb9-9c5e-2e22147105c6" providerId="ADAL" clId="{8A516242-00FC-4B18-951E-F3A6CB264C8A}" dt="2023-08-24T20:16:29.243" v="313" actId="47"/>
        <pc:sldMkLst>
          <pc:docMk/>
          <pc:sldMk cId="633100456" sldId="263"/>
        </pc:sldMkLst>
      </pc:sldChg>
      <pc:sldChg chg="del">
        <pc:chgData name="Lee Harrison" userId="6be8b65f-5495-4eb9-9c5e-2e22147105c6" providerId="ADAL" clId="{8A516242-00FC-4B18-951E-F3A6CB264C8A}" dt="2023-08-24T20:16:35.976" v="314" actId="47"/>
        <pc:sldMkLst>
          <pc:docMk/>
          <pc:sldMk cId="591298554" sldId="264"/>
        </pc:sldMkLst>
      </pc:sldChg>
      <pc:sldChg chg="modSp mod">
        <pc:chgData name="Lee Harrison" userId="6be8b65f-5495-4eb9-9c5e-2e22147105c6" providerId="ADAL" clId="{8A516242-00FC-4B18-951E-F3A6CB264C8A}" dt="2023-08-24T20:16:10.244" v="312" actId="20577"/>
        <pc:sldMkLst>
          <pc:docMk/>
          <pc:sldMk cId="3268577508" sldId="265"/>
        </pc:sldMkLst>
        <pc:spChg chg="mod">
          <ac:chgData name="Lee Harrison" userId="6be8b65f-5495-4eb9-9c5e-2e22147105c6" providerId="ADAL" clId="{8A516242-00FC-4B18-951E-F3A6CB264C8A}" dt="2023-08-24T20:16:10.244" v="312" actId="20577"/>
          <ac:spMkLst>
            <pc:docMk/>
            <pc:sldMk cId="3268577508" sldId="265"/>
            <ac:spMk id="2" creationId="{2941FA9C-844C-1FF2-B082-647302D435C1}"/>
          </ac:spMkLst>
        </pc:spChg>
        <pc:spChg chg="mod">
          <ac:chgData name="Lee Harrison" userId="6be8b65f-5495-4eb9-9c5e-2e22147105c6" providerId="ADAL" clId="{8A516242-00FC-4B18-951E-F3A6CB264C8A}" dt="2023-08-24T20:15:59.804" v="295" actId="20577"/>
          <ac:spMkLst>
            <pc:docMk/>
            <pc:sldMk cId="3268577508" sldId="265"/>
            <ac:spMk id="12" creationId="{9F80A718-0893-651C-A3A5-58BEE01B68CB}"/>
          </ac:spMkLst>
        </pc:spChg>
      </pc:sldChg>
      <pc:sldChg chg="del">
        <pc:chgData name="Lee Harrison" userId="6be8b65f-5495-4eb9-9c5e-2e22147105c6" providerId="ADAL" clId="{8A516242-00FC-4B18-951E-F3A6CB264C8A}" dt="2023-08-24T20:17:10.053" v="315" actId="47"/>
        <pc:sldMkLst>
          <pc:docMk/>
          <pc:sldMk cId="2278950131" sldId="266"/>
        </pc:sldMkLst>
      </pc:sldChg>
      <pc:sldChg chg="addSp modSp mod">
        <pc:chgData name="Lee Harrison" userId="6be8b65f-5495-4eb9-9c5e-2e22147105c6" providerId="ADAL" clId="{8A516242-00FC-4B18-951E-F3A6CB264C8A}" dt="2023-08-24T20:49:14.969" v="466"/>
        <pc:sldMkLst>
          <pc:docMk/>
          <pc:sldMk cId="1288582881" sldId="267"/>
        </pc:sldMkLst>
        <pc:spChg chg="add mod">
          <ac:chgData name="Lee Harrison" userId="6be8b65f-5495-4eb9-9c5e-2e22147105c6" providerId="ADAL" clId="{8A516242-00FC-4B18-951E-F3A6CB264C8A}" dt="2023-08-24T20:49:14.969" v="466"/>
          <ac:spMkLst>
            <pc:docMk/>
            <pc:sldMk cId="1288582881" sldId="267"/>
            <ac:spMk id="3" creationId="{CCDCD60F-76E7-DB9E-16C4-354554285128}"/>
          </ac:spMkLst>
        </pc:spChg>
        <pc:spChg chg="mod">
          <ac:chgData name="Lee Harrison" userId="6be8b65f-5495-4eb9-9c5e-2e22147105c6" providerId="ADAL" clId="{8A516242-00FC-4B18-951E-F3A6CB264C8A}" dt="2023-08-24T20:48:53.624" v="464" actId="14100"/>
          <ac:spMkLst>
            <pc:docMk/>
            <pc:sldMk cId="1288582881" sldId="267"/>
            <ac:spMk id="12" creationId="{9F80A718-0893-651C-A3A5-58BEE01B68CB}"/>
          </ac:spMkLst>
        </pc:spChg>
      </pc:sldChg>
      <pc:sldChg chg="del">
        <pc:chgData name="Lee Harrison" userId="6be8b65f-5495-4eb9-9c5e-2e22147105c6" providerId="ADAL" clId="{8A516242-00FC-4B18-951E-F3A6CB264C8A}" dt="2023-08-24T20:45:37.883" v="320" actId="47"/>
        <pc:sldMkLst>
          <pc:docMk/>
          <pc:sldMk cId="3687679752" sldId="268"/>
        </pc:sldMkLst>
      </pc:sldChg>
      <pc:sldChg chg="del">
        <pc:chgData name="Lee Harrison" userId="6be8b65f-5495-4eb9-9c5e-2e22147105c6" providerId="ADAL" clId="{8A516242-00FC-4B18-951E-F3A6CB264C8A}" dt="2023-08-24T20:45:41.556" v="321" actId="47"/>
        <pc:sldMkLst>
          <pc:docMk/>
          <pc:sldMk cId="2612742976" sldId="269"/>
        </pc:sldMkLst>
      </pc:sldChg>
      <pc:sldChg chg="del delCm">
        <pc:chgData name="Lee Harrison" userId="6be8b65f-5495-4eb9-9c5e-2e22147105c6" providerId="ADAL" clId="{8A516242-00FC-4B18-951E-F3A6CB264C8A}" dt="2023-08-24T20:45:43.683" v="322" actId="47"/>
        <pc:sldMkLst>
          <pc:docMk/>
          <pc:sldMk cId="533315813" sldId="270"/>
        </pc:sldMkLst>
        <pc:extLst>
          <p:ext xmlns:p="http://schemas.openxmlformats.org/presentationml/2006/main" uri="{D6D511B9-2390-475A-947B-AFAB55BFBCF1}">
            <pc226:cmChg xmlns:pc226="http://schemas.microsoft.com/office/powerpoint/2022/06/main/command" chg="del">
              <pc226:chgData name="Lee Harrison" userId="6be8b65f-5495-4eb9-9c5e-2e22147105c6" providerId="ADAL" clId="{8A516242-00FC-4B18-951E-F3A6CB264C8A}" dt="2023-08-24T20:17:48.779" v="316"/>
              <pc2:cmMkLst xmlns:pc2="http://schemas.microsoft.com/office/powerpoint/2019/9/main/command">
                <pc:docMk/>
                <pc:sldMk cId="533315813" sldId="270"/>
                <pc2:cmMk id="{DF5FA7D3-DDB8-4B0B-9DF9-4C40315C5E40}"/>
              </pc2:cmMkLst>
            </pc226:cmChg>
          </p:ext>
        </pc:extLst>
      </pc:sldChg>
      <pc:sldChg chg="modSp mod">
        <pc:chgData name="Lee Harrison" userId="6be8b65f-5495-4eb9-9c5e-2e22147105c6" providerId="ADAL" clId="{8A516242-00FC-4B18-951E-F3A6CB264C8A}" dt="2023-08-24T20:49:03.571" v="465" actId="14100"/>
        <pc:sldMkLst>
          <pc:docMk/>
          <pc:sldMk cId="143602866" sldId="271"/>
        </pc:sldMkLst>
        <pc:spChg chg="mod">
          <ac:chgData name="Lee Harrison" userId="6be8b65f-5495-4eb9-9c5e-2e22147105c6" providerId="ADAL" clId="{8A516242-00FC-4B18-951E-F3A6CB264C8A}" dt="2023-08-24T20:49:03.571" v="465" actId="14100"/>
          <ac:spMkLst>
            <pc:docMk/>
            <pc:sldMk cId="143602866" sldId="271"/>
            <ac:spMk id="2" creationId="{0DC8C892-BB85-C01F-D21D-E8AE6F0CE396}"/>
          </ac:spMkLst>
        </pc:spChg>
        <pc:spChg chg="mod">
          <ac:chgData name="Lee Harrison" userId="6be8b65f-5495-4eb9-9c5e-2e22147105c6" providerId="ADAL" clId="{8A516242-00FC-4B18-951E-F3A6CB264C8A}" dt="2023-08-24T20:47:46.634" v="384" actId="20577"/>
          <ac:spMkLst>
            <pc:docMk/>
            <pc:sldMk cId="143602866" sldId="271"/>
            <ac:spMk id="11" creationId="{9EF6227D-7043-DF88-E97A-1FD0F59EB370}"/>
          </ac:spMkLst>
        </pc:spChg>
        <pc:spChg chg="mod">
          <ac:chgData name="Lee Harrison" userId="6be8b65f-5495-4eb9-9c5e-2e22147105c6" providerId="ADAL" clId="{8A516242-00FC-4B18-951E-F3A6CB264C8A}" dt="2023-08-24T20:46:52.367" v="380" actId="14100"/>
          <ac:spMkLst>
            <pc:docMk/>
            <pc:sldMk cId="143602866" sldId="271"/>
            <ac:spMk id="12" creationId="{9F80A718-0893-651C-A3A5-58BEE01B68CB}"/>
          </ac:spMkLst>
        </pc:spChg>
      </pc:sldChg>
      <pc:sldChg chg="modSp mod">
        <pc:chgData name="Lee Harrison" userId="6be8b65f-5495-4eb9-9c5e-2e22147105c6" providerId="ADAL" clId="{8A516242-00FC-4B18-951E-F3A6CB264C8A}" dt="2023-08-24T21:30:45.842" v="633" actId="20577"/>
        <pc:sldMkLst>
          <pc:docMk/>
          <pc:sldMk cId="1307973857" sldId="272"/>
        </pc:sldMkLst>
        <pc:spChg chg="mod">
          <ac:chgData name="Lee Harrison" userId="6be8b65f-5495-4eb9-9c5e-2e22147105c6" providerId="ADAL" clId="{8A516242-00FC-4B18-951E-F3A6CB264C8A}" dt="2023-08-24T21:30:45.842" v="633" actId="20577"/>
          <ac:spMkLst>
            <pc:docMk/>
            <pc:sldMk cId="1307973857" sldId="272"/>
            <ac:spMk id="2" creationId="{19653667-6974-E768-02BD-EE62D6B07CD4}"/>
          </ac:spMkLst>
        </pc:spChg>
      </pc:sldChg>
      <pc:sldChg chg="modSp mod">
        <pc:chgData name="Lee Harrison" userId="6be8b65f-5495-4eb9-9c5e-2e22147105c6" providerId="ADAL" clId="{8A516242-00FC-4B18-951E-F3A6CB264C8A}" dt="2023-08-24T21:29:52.253" v="587" actId="20577"/>
        <pc:sldMkLst>
          <pc:docMk/>
          <pc:sldMk cId="3031168716" sldId="273"/>
        </pc:sldMkLst>
        <pc:spChg chg="mod">
          <ac:chgData name="Lee Harrison" userId="6be8b65f-5495-4eb9-9c5e-2e22147105c6" providerId="ADAL" clId="{8A516242-00FC-4B18-951E-F3A6CB264C8A}" dt="2023-08-24T21:29:24.305" v="568" actId="20577"/>
          <ac:spMkLst>
            <pc:docMk/>
            <pc:sldMk cId="3031168716" sldId="273"/>
            <ac:spMk id="2" creationId="{19653667-6974-E768-02BD-EE62D6B07CD4}"/>
          </ac:spMkLst>
        </pc:spChg>
        <pc:graphicFrameChg chg="mod modGraphic">
          <ac:chgData name="Lee Harrison" userId="6be8b65f-5495-4eb9-9c5e-2e22147105c6" providerId="ADAL" clId="{8A516242-00FC-4B18-951E-F3A6CB264C8A}" dt="2023-08-24T21:29:52.253" v="587" actId="20577"/>
          <ac:graphicFrameMkLst>
            <pc:docMk/>
            <pc:sldMk cId="3031168716" sldId="273"/>
            <ac:graphicFrameMk id="4" creationId="{DB08380E-F645-6A4F-159B-3A7884629D0C}"/>
          </ac:graphicFrameMkLst>
        </pc:graphicFrameChg>
      </pc:sldChg>
      <pc:sldChg chg="del ord">
        <pc:chgData name="Lee Harrison" userId="6be8b65f-5495-4eb9-9c5e-2e22147105c6" providerId="ADAL" clId="{8A516242-00FC-4B18-951E-F3A6CB264C8A}" dt="2023-08-24T21:33:09.198" v="638" actId="47"/>
        <pc:sldMkLst>
          <pc:docMk/>
          <pc:sldMk cId="2735017885" sldId="274"/>
        </pc:sldMkLst>
      </pc:sldChg>
      <pc:sldChg chg="del">
        <pc:chgData name="Lee Harrison" userId="6be8b65f-5495-4eb9-9c5e-2e22147105c6" providerId="ADAL" clId="{8A516242-00FC-4B18-951E-F3A6CB264C8A}" dt="2023-08-24T21:33:06.319" v="637" actId="47"/>
        <pc:sldMkLst>
          <pc:docMk/>
          <pc:sldMk cId="247190325" sldId="275"/>
        </pc:sldMkLst>
      </pc:sldChg>
      <pc:sldChg chg="del">
        <pc:chgData name="Lee Harrison" userId="6be8b65f-5495-4eb9-9c5e-2e22147105c6" providerId="ADAL" clId="{8A516242-00FC-4B18-951E-F3A6CB264C8A}" dt="2023-08-24T21:33:03.628" v="636" actId="47"/>
        <pc:sldMkLst>
          <pc:docMk/>
          <pc:sldMk cId="716896965" sldId="276"/>
        </pc:sldMkLst>
      </pc:sldChg>
    </pc:docChg>
  </pc:docChgLst>
  <pc:docChgLst>
    <pc:chgData name="Lee Harrison" userId="6be8b65f-5495-4eb9-9c5e-2e22147105c6" providerId="ADAL" clId="{5BC62B3B-9CDE-4761-83AD-DD787E3994E0}"/>
    <pc:docChg chg="custSel delSld modSld">
      <pc:chgData name="Lee Harrison" userId="6be8b65f-5495-4eb9-9c5e-2e22147105c6" providerId="ADAL" clId="{5BC62B3B-9CDE-4761-83AD-DD787E3994E0}" dt="2023-08-25T00:45:09.740" v="392"/>
      <pc:docMkLst>
        <pc:docMk/>
      </pc:docMkLst>
      <pc:sldChg chg="modSp mod">
        <pc:chgData name="Lee Harrison" userId="6be8b65f-5495-4eb9-9c5e-2e22147105c6" providerId="ADAL" clId="{5BC62B3B-9CDE-4761-83AD-DD787E3994E0}" dt="2023-08-23T00:41:34.901" v="81" actId="20577"/>
        <pc:sldMkLst>
          <pc:docMk/>
          <pc:sldMk cId="950994707" sldId="261"/>
        </pc:sldMkLst>
        <pc:spChg chg="mod">
          <ac:chgData name="Lee Harrison" userId="6be8b65f-5495-4eb9-9c5e-2e22147105c6" providerId="ADAL" clId="{5BC62B3B-9CDE-4761-83AD-DD787E3994E0}" dt="2023-08-23T00:41:22.276" v="52" actId="20577"/>
          <ac:spMkLst>
            <pc:docMk/>
            <pc:sldMk cId="950994707" sldId="261"/>
            <ac:spMk id="12" creationId="{9F80A718-0893-651C-A3A5-58BEE01B68CB}"/>
          </ac:spMkLst>
        </pc:spChg>
        <pc:spChg chg="mod">
          <ac:chgData name="Lee Harrison" userId="6be8b65f-5495-4eb9-9c5e-2e22147105c6" providerId="ADAL" clId="{5BC62B3B-9CDE-4761-83AD-DD787E3994E0}" dt="2023-08-23T00:41:34.901" v="81" actId="20577"/>
          <ac:spMkLst>
            <pc:docMk/>
            <pc:sldMk cId="950994707" sldId="261"/>
            <ac:spMk id="13" creationId="{004621BF-2C66-E1A6-7D7B-36DE0CE1BF5C}"/>
          </ac:spMkLst>
        </pc:spChg>
      </pc:sldChg>
      <pc:sldChg chg="del">
        <pc:chgData name="Lee Harrison" userId="6be8b65f-5495-4eb9-9c5e-2e22147105c6" providerId="ADAL" clId="{5BC62B3B-9CDE-4761-83AD-DD787E3994E0}" dt="2023-08-23T00:42:01.645" v="82" actId="47"/>
        <pc:sldMkLst>
          <pc:docMk/>
          <pc:sldMk cId="918228625" sldId="262"/>
        </pc:sldMkLst>
      </pc:sldChg>
      <pc:sldChg chg="delSp modSp mod">
        <pc:chgData name="Lee Harrison" userId="6be8b65f-5495-4eb9-9c5e-2e22147105c6" providerId="ADAL" clId="{5BC62B3B-9CDE-4761-83AD-DD787E3994E0}" dt="2023-08-24T23:55:02.088" v="148" actId="20577"/>
        <pc:sldMkLst>
          <pc:docMk/>
          <pc:sldMk cId="1010151973" sldId="277"/>
        </pc:sldMkLst>
        <pc:spChg chg="mod">
          <ac:chgData name="Lee Harrison" userId="6be8b65f-5495-4eb9-9c5e-2e22147105c6" providerId="ADAL" clId="{5BC62B3B-9CDE-4761-83AD-DD787E3994E0}" dt="2023-08-24T23:54:34.067" v="88" actId="20577"/>
          <ac:spMkLst>
            <pc:docMk/>
            <pc:sldMk cId="1010151973" sldId="277"/>
            <ac:spMk id="3" creationId="{028FB363-2444-2E04-DC32-C593B61D73DE}"/>
          </ac:spMkLst>
        </pc:spChg>
        <pc:spChg chg="del mod">
          <ac:chgData name="Lee Harrison" userId="6be8b65f-5495-4eb9-9c5e-2e22147105c6" providerId="ADAL" clId="{5BC62B3B-9CDE-4761-83AD-DD787E3994E0}" dt="2023-08-24T23:54:46.295" v="105" actId="478"/>
          <ac:spMkLst>
            <pc:docMk/>
            <pc:sldMk cId="1010151973" sldId="277"/>
            <ac:spMk id="4" creationId="{7CAE4CE9-0DD6-5CB3-CCA0-41EB05C1F210}"/>
          </ac:spMkLst>
        </pc:spChg>
        <pc:spChg chg="mod">
          <ac:chgData name="Lee Harrison" userId="6be8b65f-5495-4eb9-9c5e-2e22147105c6" providerId="ADAL" clId="{5BC62B3B-9CDE-4761-83AD-DD787E3994E0}" dt="2023-08-24T23:55:02.088" v="148" actId="20577"/>
          <ac:spMkLst>
            <pc:docMk/>
            <pc:sldMk cId="1010151973" sldId="277"/>
            <ac:spMk id="5" creationId="{2549B147-3044-2F8F-5BE9-AA5E04CF1BD7}"/>
          </ac:spMkLst>
        </pc:spChg>
      </pc:sldChg>
      <pc:sldChg chg="del">
        <pc:chgData name="Lee Harrison" userId="6be8b65f-5495-4eb9-9c5e-2e22147105c6" providerId="ADAL" clId="{5BC62B3B-9CDE-4761-83AD-DD787E3994E0}" dt="2023-08-24T23:54:12.735" v="83" actId="47"/>
        <pc:sldMkLst>
          <pc:docMk/>
          <pc:sldMk cId="3651295737" sldId="278"/>
        </pc:sldMkLst>
      </pc:sldChg>
      <pc:sldChg chg="modSp mod">
        <pc:chgData name="Lee Harrison" userId="6be8b65f-5495-4eb9-9c5e-2e22147105c6" providerId="ADAL" clId="{5BC62B3B-9CDE-4761-83AD-DD787E3994E0}" dt="2023-08-24T23:56:29.921" v="230" actId="20577"/>
        <pc:sldMkLst>
          <pc:docMk/>
          <pc:sldMk cId="25928627" sldId="279"/>
        </pc:sldMkLst>
        <pc:spChg chg="mod">
          <ac:chgData name="Lee Harrison" userId="6be8b65f-5495-4eb9-9c5e-2e22147105c6" providerId="ADAL" clId="{5BC62B3B-9CDE-4761-83AD-DD787E3994E0}" dt="2023-08-24T23:55:25.777" v="168" actId="6549"/>
          <ac:spMkLst>
            <pc:docMk/>
            <pc:sldMk cId="25928627" sldId="279"/>
            <ac:spMk id="3" creationId="{028FB363-2444-2E04-DC32-C593B61D73DE}"/>
          </ac:spMkLst>
        </pc:spChg>
        <pc:spChg chg="mod">
          <ac:chgData name="Lee Harrison" userId="6be8b65f-5495-4eb9-9c5e-2e22147105c6" providerId="ADAL" clId="{5BC62B3B-9CDE-4761-83AD-DD787E3994E0}" dt="2023-08-24T23:56:29.921" v="230" actId="20577"/>
          <ac:spMkLst>
            <pc:docMk/>
            <pc:sldMk cId="25928627" sldId="279"/>
            <ac:spMk id="4" creationId="{7CAE4CE9-0DD6-5CB3-CCA0-41EB05C1F210}"/>
          </ac:spMkLst>
        </pc:spChg>
      </pc:sldChg>
      <pc:sldChg chg="modSp mod">
        <pc:chgData name="Lee Harrison" userId="6be8b65f-5495-4eb9-9c5e-2e22147105c6" providerId="ADAL" clId="{5BC62B3B-9CDE-4761-83AD-DD787E3994E0}" dt="2023-08-25T00:13:48.240" v="362" actId="20577"/>
        <pc:sldMkLst>
          <pc:docMk/>
          <pc:sldMk cId="294303446" sldId="280"/>
        </pc:sldMkLst>
        <pc:spChg chg="mod">
          <ac:chgData name="Lee Harrison" userId="6be8b65f-5495-4eb9-9c5e-2e22147105c6" providerId="ADAL" clId="{5BC62B3B-9CDE-4761-83AD-DD787E3994E0}" dt="2023-08-25T00:13:33.514" v="345" actId="20577"/>
          <ac:spMkLst>
            <pc:docMk/>
            <pc:sldMk cId="294303446" sldId="280"/>
            <ac:spMk id="4" creationId="{7CAE4CE9-0DD6-5CB3-CCA0-41EB05C1F210}"/>
          </ac:spMkLst>
        </pc:spChg>
        <pc:spChg chg="mod">
          <ac:chgData name="Lee Harrison" userId="6be8b65f-5495-4eb9-9c5e-2e22147105c6" providerId="ADAL" clId="{5BC62B3B-9CDE-4761-83AD-DD787E3994E0}" dt="2023-08-25T00:13:48.240" v="362" actId="20577"/>
          <ac:spMkLst>
            <pc:docMk/>
            <pc:sldMk cId="294303446" sldId="280"/>
            <ac:spMk id="5" creationId="{690EB20F-BF3E-24A9-6CE2-0A1C24DF3909}"/>
          </ac:spMkLst>
        </pc:spChg>
      </pc:sldChg>
      <pc:sldChg chg="del">
        <pc:chgData name="Lee Harrison" userId="6be8b65f-5495-4eb9-9c5e-2e22147105c6" providerId="ADAL" clId="{5BC62B3B-9CDE-4761-83AD-DD787E3994E0}" dt="2023-08-25T00:43:42.860" v="364" actId="47"/>
        <pc:sldMkLst>
          <pc:docMk/>
          <pc:sldMk cId="2793415209" sldId="281"/>
        </pc:sldMkLst>
      </pc:sldChg>
      <pc:sldChg chg="del">
        <pc:chgData name="Lee Harrison" userId="6be8b65f-5495-4eb9-9c5e-2e22147105c6" providerId="ADAL" clId="{5BC62B3B-9CDE-4761-83AD-DD787E3994E0}" dt="2023-08-25T00:42:46.994" v="363" actId="47"/>
        <pc:sldMkLst>
          <pc:docMk/>
          <pc:sldMk cId="3869028586" sldId="282"/>
        </pc:sldMkLst>
      </pc:sldChg>
      <pc:sldChg chg="addSp modSp mod">
        <pc:chgData name="Lee Harrison" userId="6be8b65f-5495-4eb9-9c5e-2e22147105c6" providerId="ADAL" clId="{5BC62B3B-9CDE-4761-83AD-DD787E3994E0}" dt="2023-08-25T00:45:09.740" v="392"/>
        <pc:sldMkLst>
          <pc:docMk/>
          <pc:sldMk cId="605273339" sldId="283"/>
        </pc:sldMkLst>
        <pc:spChg chg="mod">
          <ac:chgData name="Lee Harrison" userId="6be8b65f-5495-4eb9-9c5e-2e22147105c6" providerId="ADAL" clId="{5BC62B3B-9CDE-4761-83AD-DD787E3994E0}" dt="2023-08-25T00:44:41.482" v="391" actId="14100"/>
          <ac:spMkLst>
            <pc:docMk/>
            <pc:sldMk cId="605273339" sldId="283"/>
            <ac:spMk id="4" creationId="{7CAE4CE9-0DD6-5CB3-CCA0-41EB05C1F210}"/>
          </ac:spMkLst>
        </pc:spChg>
        <pc:spChg chg="add mod">
          <ac:chgData name="Lee Harrison" userId="6be8b65f-5495-4eb9-9c5e-2e22147105c6" providerId="ADAL" clId="{5BC62B3B-9CDE-4761-83AD-DD787E3994E0}" dt="2023-08-25T00:45:09.740" v="392"/>
          <ac:spMkLst>
            <pc:docMk/>
            <pc:sldMk cId="605273339" sldId="283"/>
            <ac:spMk id="5" creationId="{9E68416A-EDD6-48C6-B2CC-071484894FB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CBFEA9-D870-4D1E-A989-F39AC0A5DFA0}" type="datetimeFigureOut">
              <a:rPr lang="en-AU" smtClean="0"/>
              <a:t>23/08/2023</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EF2243-6970-439F-996C-7FD1A7E79CAD}" type="slidenum">
              <a:rPr lang="en-AU" smtClean="0"/>
              <a:t>‹#›</a:t>
            </a:fld>
            <a:endParaRPr lang="en-AU"/>
          </a:p>
        </p:txBody>
      </p:sp>
    </p:spTree>
    <p:extLst>
      <p:ext uri="{BB962C8B-B14F-4D97-AF65-F5344CB8AC3E}">
        <p14:creationId xmlns:p14="http://schemas.microsoft.com/office/powerpoint/2010/main" val="1170798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9D75E52C-F123-0A14-2B5B-AFF37ACDE5D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1732788"/>
          </a:xfrm>
          <a:prstGeom prst="rect">
            <a:avLst/>
          </a:prstGeom>
        </p:spPr>
      </p:pic>
      <p:sp>
        <p:nvSpPr>
          <p:cNvPr id="12" name="Slide Number Placeholder 5">
            <a:extLst>
              <a:ext uri="{FF2B5EF4-FFF2-40B4-BE49-F238E27FC236}">
                <a16:creationId xmlns:a16="http://schemas.microsoft.com/office/drawing/2014/main" id="{F5290580-8FD4-2E11-C821-F8BBC0BA7502}"/>
              </a:ext>
            </a:extLst>
          </p:cNvPr>
          <p:cNvSpPr>
            <a:spLocks noGrp="1"/>
          </p:cNvSpPr>
          <p:nvPr>
            <p:ph type="sldNum" sz="quarter" idx="12"/>
          </p:nvPr>
        </p:nvSpPr>
        <p:spPr>
          <a:xfrm>
            <a:off x="9220200" y="6175831"/>
            <a:ext cx="2743200" cy="365125"/>
          </a:xfrm>
          <a:prstGeom prst="rect">
            <a:avLst/>
          </a:prstGeom>
        </p:spPr>
        <p:txBody>
          <a:bodyPr/>
          <a:lstStyle>
            <a:lvl1pPr algn="r">
              <a:defRPr sz="1200"/>
            </a:lvl1pPr>
          </a:lstStyle>
          <a:p>
            <a:fld id="{07FF4A09-D17C-412F-BA5B-45B6E98CB886}" type="slidenum">
              <a:rPr lang="en-AU" smtClean="0"/>
              <a:pPr/>
              <a:t>‹#›</a:t>
            </a:fld>
            <a:endParaRPr lang="en-AU"/>
          </a:p>
        </p:txBody>
      </p:sp>
      <p:sp>
        <p:nvSpPr>
          <p:cNvPr id="13" name="Rectangle 3">
            <a:extLst>
              <a:ext uri="{FF2B5EF4-FFF2-40B4-BE49-F238E27FC236}">
                <a16:creationId xmlns:a16="http://schemas.microsoft.com/office/drawing/2014/main" id="{30C6FC3B-D9A3-1796-B1B9-FC865F7D5D89}"/>
              </a:ext>
            </a:extLst>
          </p:cNvPr>
          <p:cNvSpPr>
            <a:spLocks noChangeArrowheads="1"/>
          </p:cNvSpPr>
          <p:nvPr userDrawn="1"/>
        </p:nvSpPr>
        <p:spPr bwMode="auto">
          <a:xfrm flipH="1">
            <a:off x="10246567" y="6325513"/>
            <a:ext cx="1716833"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rPr>
              <a:t>Title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6939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48A0B6D-47E9-628E-2C79-E9DCB87147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354237"/>
            <a:ext cx="7794594" cy="1503763"/>
          </a:xfrm>
          <a:prstGeom prst="rect">
            <a:avLst/>
          </a:prstGeom>
        </p:spPr>
      </p:pic>
      <p:sp>
        <p:nvSpPr>
          <p:cNvPr id="13" name="Slide Number Placeholder 5">
            <a:extLst>
              <a:ext uri="{FF2B5EF4-FFF2-40B4-BE49-F238E27FC236}">
                <a16:creationId xmlns:a16="http://schemas.microsoft.com/office/drawing/2014/main" id="{4B186305-B807-2E75-B8E7-065560AFFB93}"/>
              </a:ext>
            </a:extLst>
          </p:cNvPr>
          <p:cNvSpPr>
            <a:spLocks noGrp="1"/>
          </p:cNvSpPr>
          <p:nvPr>
            <p:ph type="sldNum" sz="quarter" idx="12"/>
          </p:nvPr>
        </p:nvSpPr>
        <p:spPr>
          <a:xfrm>
            <a:off x="9220200" y="6175831"/>
            <a:ext cx="2743200" cy="365125"/>
          </a:xfrm>
          <a:prstGeom prst="rect">
            <a:avLst/>
          </a:prstGeom>
        </p:spPr>
        <p:txBody>
          <a:bodyPr/>
          <a:lstStyle>
            <a:lvl1pPr algn="r">
              <a:defRPr sz="1200"/>
            </a:lvl1pPr>
          </a:lstStyle>
          <a:p>
            <a:fld id="{07FF4A09-D17C-412F-BA5B-45B6E98CB886}" type="slidenum">
              <a:rPr lang="en-AU" smtClean="0"/>
              <a:pPr/>
              <a:t>‹#›</a:t>
            </a:fld>
            <a:endParaRPr lang="en-AU"/>
          </a:p>
        </p:txBody>
      </p:sp>
      <p:sp>
        <p:nvSpPr>
          <p:cNvPr id="14" name="Rectangle 3">
            <a:extLst>
              <a:ext uri="{FF2B5EF4-FFF2-40B4-BE49-F238E27FC236}">
                <a16:creationId xmlns:a16="http://schemas.microsoft.com/office/drawing/2014/main" id="{D7BAF686-4EF5-6A83-7F74-F924A3DE22C2}"/>
              </a:ext>
            </a:extLst>
          </p:cNvPr>
          <p:cNvSpPr>
            <a:spLocks noChangeArrowheads="1"/>
          </p:cNvSpPr>
          <p:nvPr userDrawn="1"/>
        </p:nvSpPr>
        <p:spPr bwMode="auto">
          <a:xfrm flipH="1">
            <a:off x="10246567" y="6325513"/>
            <a:ext cx="1716833"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rPr>
              <a:t>Title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53660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DBBF119C-A96B-FE2B-18D7-F8C1CBC0302E}"/>
              </a:ext>
            </a:extLst>
          </p:cNvPr>
          <p:cNvSpPr>
            <a:spLocks noGrp="1"/>
          </p:cNvSpPr>
          <p:nvPr>
            <p:ph type="sldNum" sz="quarter" idx="12"/>
          </p:nvPr>
        </p:nvSpPr>
        <p:spPr>
          <a:xfrm>
            <a:off x="9220200" y="6175831"/>
            <a:ext cx="2743200" cy="365125"/>
          </a:xfrm>
          <a:prstGeom prst="rect">
            <a:avLst/>
          </a:prstGeom>
        </p:spPr>
        <p:txBody>
          <a:bodyPr/>
          <a:lstStyle>
            <a:lvl1pPr algn="r">
              <a:defRPr sz="1200"/>
            </a:lvl1pPr>
          </a:lstStyle>
          <a:p>
            <a:fld id="{07FF4A09-D17C-412F-BA5B-45B6E98CB886}" type="slidenum">
              <a:rPr lang="en-AU" smtClean="0"/>
              <a:pPr/>
              <a:t>‹#›</a:t>
            </a:fld>
            <a:endParaRPr lang="en-AU"/>
          </a:p>
        </p:txBody>
      </p:sp>
      <p:sp>
        <p:nvSpPr>
          <p:cNvPr id="10" name="Rectangle 3">
            <a:extLst>
              <a:ext uri="{FF2B5EF4-FFF2-40B4-BE49-F238E27FC236}">
                <a16:creationId xmlns:a16="http://schemas.microsoft.com/office/drawing/2014/main" id="{6AA32882-80F8-356D-E65D-3A9996B8EE1B}"/>
              </a:ext>
            </a:extLst>
          </p:cNvPr>
          <p:cNvSpPr>
            <a:spLocks noChangeArrowheads="1"/>
          </p:cNvSpPr>
          <p:nvPr userDrawn="1"/>
        </p:nvSpPr>
        <p:spPr bwMode="auto">
          <a:xfrm flipH="1">
            <a:off x="10246567" y="6325513"/>
            <a:ext cx="1716833"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rPr>
              <a:t>Title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84020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221944C-6240-EB46-BF5F-6083942E1B4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4980373" cy="1478876"/>
          </a:xfrm>
          <a:prstGeom prst="rect">
            <a:avLst/>
          </a:prstGeom>
        </p:spPr>
      </p:pic>
      <p:sp>
        <p:nvSpPr>
          <p:cNvPr id="4" name="Slide Number Placeholder 5">
            <a:extLst>
              <a:ext uri="{FF2B5EF4-FFF2-40B4-BE49-F238E27FC236}">
                <a16:creationId xmlns:a16="http://schemas.microsoft.com/office/drawing/2014/main" id="{65C6FB38-49FE-AAA0-EBFB-D8BA0C0B0BF6}"/>
              </a:ext>
            </a:extLst>
          </p:cNvPr>
          <p:cNvSpPr>
            <a:spLocks noGrp="1"/>
          </p:cNvSpPr>
          <p:nvPr>
            <p:ph type="sldNum" sz="quarter" idx="12"/>
          </p:nvPr>
        </p:nvSpPr>
        <p:spPr>
          <a:xfrm>
            <a:off x="9220200" y="6175831"/>
            <a:ext cx="2743200" cy="365125"/>
          </a:xfrm>
          <a:prstGeom prst="rect">
            <a:avLst/>
          </a:prstGeom>
        </p:spPr>
        <p:txBody>
          <a:bodyPr/>
          <a:lstStyle>
            <a:lvl1pPr algn="r">
              <a:defRPr sz="1200"/>
            </a:lvl1pPr>
          </a:lstStyle>
          <a:p>
            <a:fld id="{07FF4A09-D17C-412F-BA5B-45B6E98CB886}" type="slidenum">
              <a:rPr lang="en-AU" smtClean="0"/>
              <a:pPr/>
              <a:t>‹#›</a:t>
            </a:fld>
            <a:endParaRPr lang="en-AU"/>
          </a:p>
        </p:txBody>
      </p:sp>
      <p:sp>
        <p:nvSpPr>
          <p:cNvPr id="5" name="Rectangle 3">
            <a:extLst>
              <a:ext uri="{FF2B5EF4-FFF2-40B4-BE49-F238E27FC236}">
                <a16:creationId xmlns:a16="http://schemas.microsoft.com/office/drawing/2014/main" id="{1FC2F1EE-318A-4606-6397-7757B270602E}"/>
              </a:ext>
            </a:extLst>
          </p:cNvPr>
          <p:cNvSpPr>
            <a:spLocks noChangeArrowheads="1"/>
          </p:cNvSpPr>
          <p:nvPr userDrawn="1"/>
        </p:nvSpPr>
        <p:spPr bwMode="auto">
          <a:xfrm flipH="1">
            <a:off x="10246567" y="6325513"/>
            <a:ext cx="1716833"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rPr>
              <a:t>Title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13273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3857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89D27-AAC5-FE22-8D35-43445606F5D5}"/>
              </a:ext>
            </a:extLst>
          </p:cNvPr>
          <p:cNvSpPr>
            <a:spLocks noGrp="1"/>
          </p:cNvSpPr>
          <p:nvPr>
            <p:ph type="ctrTitle" idx="4294967295"/>
          </p:nvPr>
        </p:nvSpPr>
        <p:spPr>
          <a:xfrm>
            <a:off x="1524000" y="3027040"/>
            <a:ext cx="9144000" cy="990600"/>
          </a:xfrm>
          <a:prstGeom prst="rect">
            <a:avLst/>
          </a:prstGeom>
        </p:spPr>
        <p:txBody>
          <a:bodyPr/>
          <a:lstStyle/>
          <a:p>
            <a:pPr algn="ctr"/>
            <a:r>
              <a:rPr lang="en-AU" sz="4800" b="1">
                <a:latin typeface="+mn-lt"/>
                <a:cs typeface="Arial" panose="020B0604020202020204" pitchFamily="34" charset="0"/>
              </a:rPr>
              <a:t>Single-Use Plastics</a:t>
            </a:r>
            <a:endParaRPr lang="en-AU" sz="4800" b="1" dirty="0">
              <a:latin typeface="+mn-lt"/>
              <a:cs typeface="Arial" panose="020B0604020202020204" pitchFamily="34" charset="0"/>
            </a:endParaRPr>
          </a:p>
        </p:txBody>
      </p:sp>
      <p:sp>
        <p:nvSpPr>
          <p:cNvPr id="3" name="Subtitle 2">
            <a:extLst>
              <a:ext uri="{FF2B5EF4-FFF2-40B4-BE49-F238E27FC236}">
                <a16:creationId xmlns:a16="http://schemas.microsoft.com/office/drawing/2014/main" id="{35E5ED31-D8FD-AAEB-1217-C481457B0A8A}"/>
              </a:ext>
            </a:extLst>
          </p:cNvPr>
          <p:cNvSpPr>
            <a:spLocks noGrp="1"/>
          </p:cNvSpPr>
          <p:nvPr>
            <p:ph type="subTitle" idx="4294967295"/>
          </p:nvPr>
        </p:nvSpPr>
        <p:spPr>
          <a:xfrm>
            <a:off x="1524000" y="3832575"/>
            <a:ext cx="9144000" cy="1655762"/>
          </a:xfrm>
          <a:prstGeom prst="rect">
            <a:avLst/>
          </a:prstGeom>
        </p:spPr>
        <p:txBody>
          <a:bodyPr>
            <a:normAutofit/>
          </a:bodyPr>
          <a:lstStyle/>
          <a:p>
            <a:pPr marL="0" indent="0" algn="ctr">
              <a:buNone/>
            </a:pPr>
            <a:r>
              <a:rPr lang="en-AU" b="1">
                <a:solidFill>
                  <a:srgbClr val="FF0000"/>
                </a:solidFill>
              </a:rPr>
              <a:t>Add the names of all team members here</a:t>
            </a:r>
          </a:p>
        </p:txBody>
      </p:sp>
      <p:pic>
        <p:nvPicPr>
          <p:cNvPr id="4" name="Picture 3" descr="A close up of a sign&#10;&#10;Description automatically generated">
            <a:extLst>
              <a:ext uri="{FF2B5EF4-FFF2-40B4-BE49-F238E27FC236}">
                <a16:creationId xmlns:a16="http://schemas.microsoft.com/office/drawing/2014/main" id="{9A5080BE-2115-B342-89D4-80834A1E11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4761" y="0"/>
            <a:ext cx="7167239" cy="2700368"/>
          </a:xfrm>
          <a:prstGeom prst="rect">
            <a:avLst/>
          </a:prstGeom>
        </p:spPr>
      </p:pic>
      <p:pic>
        <p:nvPicPr>
          <p:cNvPr id="2049" name="Picture 3" descr="A picture containing diagram&#10;&#10;Description automatically generated">
            <a:extLst>
              <a:ext uri="{FF2B5EF4-FFF2-40B4-BE49-F238E27FC236}">
                <a16:creationId xmlns:a16="http://schemas.microsoft.com/office/drawing/2014/main" id="{038DCD96-5FA7-BF30-A0B3-45030897D1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537200"/>
            <a:ext cx="5867400" cy="1320800"/>
          </a:xfrm>
          <a:prstGeom prst="rect">
            <a:avLst/>
          </a:prstGeom>
          <a:noFill/>
          <a:extLst>
            <a:ext uri="{909E8E84-426E-40DD-AFC4-6F175D3DCCD1}">
              <a14:hiddenFill xmlns:a14="http://schemas.microsoft.com/office/drawing/2010/main">
                <a:solidFill>
                  <a:srgbClr val="FFFFFF"/>
                </a:solidFill>
              </a14:hiddenFill>
            </a:ext>
          </a:extLst>
        </p:spPr>
      </p:pic>
      <p:sp>
        <p:nvSpPr>
          <p:cNvPr id="8" name="Slide Number Placeholder 7">
            <a:extLst>
              <a:ext uri="{FF2B5EF4-FFF2-40B4-BE49-F238E27FC236}">
                <a16:creationId xmlns:a16="http://schemas.microsoft.com/office/drawing/2014/main" id="{0A67AE4C-0E9F-FE56-9A0C-A63F6443C279}"/>
              </a:ext>
            </a:extLst>
          </p:cNvPr>
          <p:cNvSpPr>
            <a:spLocks noGrp="1"/>
          </p:cNvSpPr>
          <p:nvPr>
            <p:ph type="sldNum" sz="quarter" idx="12"/>
          </p:nvPr>
        </p:nvSpPr>
        <p:spPr/>
        <p:txBody>
          <a:bodyPr/>
          <a:lstStyle/>
          <a:p>
            <a:fld id="{07FF4A09-D17C-412F-BA5B-45B6E98CB886}" type="slidenum">
              <a:rPr lang="en-AU" smtClean="0"/>
              <a:pPr/>
              <a:t>1</a:t>
            </a:fld>
            <a:endParaRPr lang="en-AU" dirty="0"/>
          </a:p>
        </p:txBody>
      </p:sp>
    </p:spTree>
    <p:extLst>
      <p:ext uri="{BB962C8B-B14F-4D97-AF65-F5344CB8AC3E}">
        <p14:creationId xmlns:p14="http://schemas.microsoft.com/office/powerpoint/2010/main" val="4246015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id="{C31B5728-736A-F5AF-8ADF-63841D1C73C1}"/>
              </a:ext>
            </a:extLst>
          </p:cNvPr>
          <p:cNvSpPr>
            <a:spLocks noChangeArrowheads="1"/>
          </p:cNvSpPr>
          <p:nvPr/>
        </p:nvSpPr>
        <p:spPr bwMode="auto">
          <a:xfrm flipH="1">
            <a:off x="10246567" y="6325513"/>
            <a:ext cx="1716833"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rPr>
              <a:t>Title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 name="Subtitle 2">
            <a:extLst>
              <a:ext uri="{FF2B5EF4-FFF2-40B4-BE49-F238E27FC236}">
                <a16:creationId xmlns:a16="http://schemas.microsoft.com/office/drawing/2014/main" id="{9EF6227D-7043-DF88-E97A-1FD0F59EB370}"/>
              </a:ext>
            </a:extLst>
          </p:cNvPr>
          <p:cNvSpPr>
            <a:spLocks noGrp="1"/>
          </p:cNvSpPr>
          <p:nvPr>
            <p:ph type="subTitle" idx="4294967295"/>
          </p:nvPr>
        </p:nvSpPr>
        <p:spPr>
          <a:xfrm>
            <a:off x="435428" y="481467"/>
            <a:ext cx="9144000" cy="592591"/>
          </a:xfrm>
          <a:prstGeom prst="rect">
            <a:avLst/>
          </a:prstGeom>
        </p:spPr>
        <p:txBody>
          <a:bodyPr>
            <a:normAutofit/>
          </a:bodyPr>
          <a:lstStyle/>
          <a:p>
            <a:pPr algn="l"/>
            <a:r>
              <a:rPr lang="en-AU" sz="3200" b="1">
                <a:solidFill>
                  <a:schemeClr val="accent1"/>
                </a:solidFill>
              </a:rPr>
              <a:t>SUP alternatives – let’s make a change!</a:t>
            </a:r>
          </a:p>
        </p:txBody>
      </p:sp>
      <p:graphicFrame>
        <p:nvGraphicFramePr>
          <p:cNvPr id="4" name="Table 3">
            <a:extLst>
              <a:ext uri="{FF2B5EF4-FFF2-40B4-BE49-F238E27FC236}">
                <a16:creationId xmlns:a16="http://schemas.microsoft.com/office/drawing/2014/main" id="{DB08380E-F645-6A4F-159B-3A7884629D0C}"/>
              </a:ext>
            </a:extLst>
          </p:cNvPr>
          <p:cNvGraphicFramePr>
            <a:graphicFrameLocks noGrp="1"/>
          </p:cNvGraphicFramePr>
          <p:nvPr>
            <p:extLst>
              <p:ext uri="{D42A27DB-BD31-4B8C-83A1-F6EECF244321}">
                <p14:modId xmlns:p14="http://schemas.microsoft.com/office/powerpoint/2010/main" val="3751258707"/>
              </p:ext>
            </p:extLst>
          </p:nvPr>
        </p:nvGraphicFramePr>
        <p:xfrm>
          <a:off x="440140" y="2083935"/>
          <a:ext cx="11272889" cy="3142658"/>
        </p:xfrm>
        <a:graphic>
          <a:graphicData uri="http://schemas.openxmlformats.org/drawingml/2006/table">
            <a:tbl>
              <a:tblPr>
                <a:tableStyleId>{BC89EF96-8CEA-46FF-86C4-4CE0E7609802}</a:tableStyleId>
              </a:tblPr>
              <a:tblGrid>
                <a:gridCol w="3043289">
                  <a:extLst>
                    <a:ext uri="{9D8B030D-6E8A-4147-A177-3AD203B41FA5}">
                      <a16:colId xmlns:a16="http://schemas.microsoft.com/office/drawing/2014/main" val="3577395072"/>
                    </a:ext>
                  </a:extLst>
                </a:gridCol>
                <a:gridCol w="8229600">
                  <a:extLst>
                    <a:ext uri="{9D8B030D-6E8A-4147-A177-3AD203B41FA5}">
                      <a16:colId xmlns:a16="http://schemas.microsoft.com/office/drawing/2014/main" val="3488571791"/>
                    </a:ext>
                  </a:extLst>
                </a:gridCol>
              </a:tblGrid>
              <a:tr h="496209">
                <a:tc>
                  <a:txBody>
                    <a:bodyPr/>
                    <a:lstStyle/>
                    <a:p>
                      <a:pPr algn="ctr" fontAlgn="base"/>
                      <a:r>
                        <a:rPr lang="en-AU" sz="1700" b="1">
                          <a:solidFill>
                            <a:srgbClr val="000000"/>
                          </a:solidFill>
                          <a:effectLst/>
                        </a:rPr>
                        <a:t>Single-use plastic item</a:t>
                      </a:r>
                      <a:r>
                        <a:rPr lang="en-AU" sz="1700" b="1">
                          <a:solidFill>
                            <a:srgbClr val="FFFFFF"/>
                          </a:solidFill>
                          <a:effectLst/>
                        </a:rPr>
                        <a:t>​</a:t>
                      </a:r>
                      <a:endParaRPr lang="en-AU" sz="1700" b="1" i="0">
                        <a:solidFill>
                          <a:srgbClr val="FFFFFF"/>
                        </a:solidFill>
                        <a:effectLst/>
                      </a:endParaRPr>
                    </a:p>
                  </a:txBody>
                  <a:tcPr marL="88803" marR="88803" marT="44401" marB="44401" anchor="ctr"/>
                </a:tc>
                <a:tc>
                  <a:txBody>
                    <a:bodyPr/>
                    <a:lstStyle/>
                    <a:p>
                      <a:pPr algn="ctr" fontAlgn="base"/>
                      <a:r>
                        <a:rPr lang="en-AU" sz="1700" b="1">
                          <a:solidFill>
                            <a:srgbClr val="000000"/>
                          </a:solidFill>
                          <a:effectLst/>
                        </a:rPr>
                        <a:t>Alternative item/s</a:t>
                      </a:r>
                      <a:r>
                        <a:rPr lang="en-AU" sz="1700" b="1">
                          <a:solidFill>
                            <a:srgbClr val="FFFFFF"/>
                          </a:solidFill>
                          <a:effectLst/>
                        </a:rPr>
                        <a:t>​</a:t>
                      </a:r>
                      <a:endParaRPr lang="en-AU" sz="1700" b="1" i="0">
                        <a:solidFill>
                          <a:srgbClr val="FFFFFF"/>
                        </a:solidFill>
                        <a:effectLst/>
                      </a:endParaRPr>
                    </a:p>
                  </a:txBody>
                  <a:tcPr marL="88803" marR="88803" marT="44401" marB="44401" anchor="ctr"/>
                </a:tc>
                <a:extLst>
                  <a:ext uri="{0D108BD9-81ED-4DB2-BD59-A6C34878D82A}">
                    <a16:rowId xmlns:a16="http://schemas.microsoft.com/office/drawing/2014/main" val="1744517415"/>
                  </a:ext>
                </a:extLst>
              </a:tr>
              <a:tr h="496209">
                <a:tc>
                  <a:txBody>
                    <a:bodyPr/>
                    <a:lstStyle/>
                    <a:p>
                      <a:pPr algn="l" fontAlgn="base"/>
                      <a:r>
                        <a:rPr lang="en-AU" sz="1700" b="0">
                          <a:solidFill>
                            <a:srgbClr val="000000"/>
                          </a:solidFill>
                          <a:effectLst/>
                        </a:rPr>
                        <a:t>Plastic straw​</a:t>
                      </a:r>
                      <a:endParaRPr lang="en-AU" sz="1700" b="0" i="0">
                        <a:solidFill>
                          <a:srgbClr val="000000"/>
                        </a:solidFill>
                        <a:effectLst/>
                      </a:endParaRPr>
                    </a:p>
                  </a:txBody>
                  <a:tcPr marL="88803" marR="88803" marT="44401" marB="44401" anchor="ctr"/>
                </a:tc>
                <a:tc>
                  <a:txBody>
                    <a:bodyPr/>
                    <a:lstStyle/>
                    <a:p>
                      <a:pPr algn="l" fontAlgn="auto"/>
                      <a:r>
                        <a:rPr lang="en-AU" sz="1700" b="0">
                          <a:solidFill>
                            <a:srgbClr val="000000"/>
                          </a:solidFill>
                          <a:effectLst/>
                        </a:rPr>
                        <a:t>​</a:t>
                      </a:r>
                      <a:endParaRPr lang="en-AU" sz="1700" b="0" i="0">
                        <a:solidFill>
                          <a:srgbClr val="000000"/>
                        </a:solidFill>
                        <a:effectLst/>
                        <a:latin typeface="Calibri" panose="020F0502020204030204" pitchFamily="34" charset="0"/>
                      </a:endParaRPr>
                    </a:p>
                  </a:txBody>
                  <a:tcPr marL="88803" marR="88803" marT="44401" marB="44401"/>
                </a:tc>
                <a:extLst>
                  <a:ext uri="{0D108BD9-81ED-4DB2-BD59-A6C34878D82A}">
                    <a16:rowId xmlns:a16="http://schemas.microsoft.com/office/drawing/2014/main" val="3302827121"/>
                  </a:ext>
                </a:extLst>
              </a:tr>
              <a:tr h="496209">
                <a:tc>
                  <a:txBody>
                    <a:bodyPr/>
                    <a:lstStyle/>
                    <a:p>
                      <a:pPr algn="l" fontAlgn="base"/>
                      <a:r>
                        <a:rPr lang="en-AU" sz="1700" b="0" i="0">
                          <a:solidFill>
                            <a:srgbClr val="000000"/>
                          </a:solidFill>
                          <a:effectLst/>
                        </a:rPr>
                        <a:t>Plastic take-away cup</a:t>
                      </a:r>
                    </a:p>
                  </a:txBody>
                  <a:tcPr marL="88803" marR="88803" marT="44401" marB="44401" anchor="ctr"/>
                </a:tc>
                <a:tc>
                  <a:txBody>
                    <a:bodyPr/>
                    <a:lstStyle/>
                    <a:p>
                      <a:pPr algn="l" fontAlgn="auto"/>
                      <a:r>
                        <a:rPr lang="en-AU" sz="1700" b="0">
                          <a:solidFill>
                            <a:srgbClr val="000000"/>
                          </a:solidFill>
                          <a:effectLst/>
                        </a:rPr>
                        <a:t>​</a:t>
                      </a:r>
                      <a:endParaRPr lang="en-AU" sz="1700" b="0" i="0">
                        <a:solidFill>
                          <a:srgbClr val="000000"/>
                        </a:solidFill>
                        <a:effectLst/>
                        <a:latin typeface="Calibri" panose="020F0502020204030204" pitchFamily="34" charset="0"/>
                      </a:endParaRPr>
                    </a:p>
                  </a:txBody>
                  <a:tcPr marL="88803" marR="88803" marT="44401" marB="44401"/>
                </a:tc>
                <a:extLst>
                  <a:ext uri="{0D108BD9-81ED-4DB2-BD59-A6C34878D82A}">
                    <a16:rowId xmlns:a16="http://schemas.microsoft.com/office/drawing/2014/main" val="3818664272"/>
                  </a:ext>
                </a:extLst>
              </a:tr>
              <a:tr h="496209">
                <a:tc>
                  <a:txBody>
                    <a:bodyPr/>
                    <a:lstStyle/>
                    <a:p>
                      <a:pPr algn="l" fontAlgn="base"/>
                      <a:r>
                        <a:rPr lang="en-AU" sz="1700" b="0">
                          <a:solidFill>
                            <a:srgbClr val="000000"/>
                          </a:solidFill>
                          <a:effectLst/>
                        </a:rPr>
                        <a:t>Plastic shopping bag​</a:t>
                      </a:r>
                      <a:endParaRPr lang="en-AU" sz="1700" b="0" i="0">
                        <a:solidFill>
                          <a:srgbClr val="000000"/>
                        </a:solidFill>
                        <a:effectLst/>
                      </a:endParaRPr>
                    </a:p>
                  </a:txBody>
                  <a:tcPr marL="88803" marR="88803" marT="44401" marB="44401" anchor="ctr"/>
                </a:tc>
                <a:tc>
                  <a:txBody>
                    <a:bodyPr/>
                    <a:lstStyle/>
                    <a:p>
                      <a:pPr algn="l" fontAlgn="auto"/>
                      <a:r>
                        <a:rPr lang="en-AU" sz="1700" b="0">
                          <a:solidFill>
                            <a:srgbClr val="000000"/>
                          </a:solidFill>
                          <a:effectLst/>
                        </a:rPr>
                        <a:t>​</a:t>
                      </a:r>
                      <a:endParaRPr lang="en-AU" sz="1700" b="0" i="0">
                        <a:solidFill>
                          <a:srgbClr val="000000"/>
                        </a:solidFill>
                        <a:effectLst/>
                        <a:latin typeface="Calibri" panose="020F0502020204030204" pitchFamily="34" charset="0"/>
                      </a:endParaRPr>
                    </a:p>
                  </a:txBody>
                  <a:tcPr marL="88803" marR="88803" marT="44401" marB="44401"/>
                </a:tc>
                <a:extLst>
                  <a:ext uri="{0D108BD9-81ED-4DB2-BD59-A6C34878D82A}">
                    <a16:rowId xmlns:a16="http://schemas.microsoft.com/office/drawing/2014/main" val="2009921356"/>
                  </a:ext>
                </a:extLst>
              </a:tr>
              <a:tr h="496209">
                <a:tc>
                  <a:txBody>
                    <a:bodyPr/>
                    <a:lstStyle/>
                    <a:p>
                      <a:pPr algn="l" fontAlgn="base"/>
                      <a:r>
                        <a:rPr lang="en-AU" sz="1700" b="0">
                          <a:solidFill>
                            <a:srgbClr val="000000"/>
                          </a:solidFill>
                          <a:effectLst/>
                        </a:rPr>
                        <a:t>Plastic cutlery​</a:t>
                      </a:r>
                      <a:endParaRPr lang="en-AU" sz="1700" b="0" i="0">
                        <a:solidFill>
                          <a:srgbClr val="000000"/>
                        </a:solidFill>
                        <a:effectLst/>
                      </a:endParaRPr>
                    </a:p>
                  </a:txBody>
                  <a:tcPr marL="88803" marR="88803" marT="44401" marB="44401" anchor="ctr"/>
                </a:tc>
                <a:tc>
                  <a:txBody>
                    <a:bodyPr/>
                    <a:lstStyle/>
                    <a:p>
                      <a:pPr algn="l" fontAlgn="auto"/>
                      <a:r>
                        <a:rPr lang="en-AU" sz="1700" b="0">
                          <a:solidFill>
                            <a:srgbClr val="000000"/>
                          </a:solidFill>
                          <a:effectLst/>
                        </a:rPr>
                        <a:t>​</a:t>
                      </a:r>
                      <a:endParaRPr lang="en-AU" sz="1700" b="0" i="0">
                        <a:solidFill>
                          <a:srgbClr val="000000"/>
                        </a:solidFill>
                        <a:effectLst/>
                        <a:latin typeface="Calibri" panose="020F0502020204030204" pitchFamily="34" charset="0"/>
                      </a:endParaRPr>
                    </a:p>
                  </a:txBody>
                  <a:tcPr marL="88803" marR="88803" marT="44401" marB="44401"/>
                </a:tc>
                <a:extLst>
                  <a:ext uri="{0D108BD9-81ED-4DB2-BD59-A6C34878D82A}">
                    <a16:rowId xmlns:a16="http://schemas.microsoft.com/office/drawing/2014/main" val="4244755337"/>
                  </a:ext>
                </a:extLst>
              </a:tr>
              <a:tr h="661613">
                <a:tc>
                  <a:txBody>
                    <a:bodyPr/>
                    <a:lstStyle/>
                    <a:p>
                      <a:pPr algn="l" fontAlgn="base"/>
                      <a:r>
                        <a:rPr lang="en-AU" sz="1700" b="0">
                          <a:solidFill>
                            <a:srgbClr val="000000"/>
                          </a:solidFill>
                          <a:effectLst/>
                        </a:rPr>
                        <a:t>Plastic food container</a:t>
                      </a:r>
                      <a:endParaRPr lang="en-AU" sz="1700" b="0" i="0">
                        <a:solidFill>
                          <a:srgbClr val="000000"/>
                        </a:solidFill>
                        <a:effectLst/>
                      </a:endParaRPr>
                    </a:p>
                  </a:txBody>
                  <a:tcPr marL="88803" marR="88803" marT="44401" marB="44401" anchor="ctr"/>
                </a:tc>
                <a:tc>
                  <a:txBody>
                    <a:bodyPr/>
                    <a:lstStyle/>
                    <a:p>
                      <a:pPr algn="l" fontAlgn="auto"/>
                      <a:r>
                        <a:rPr lang="en-AU" sz="1700" b="0">
                          <a:solidFill>
                            <a:srgbClr val="000000"/>
                          </a:solidFill>
                          <a:effectLst/>
                        </a:rPr>
                        <a:t>​</a:t>
                      </a:r>
                      <a:endParaRPr lang="en-AU" sz="1700" b="0" i="0">
                        <a:solidFill>
                          <a:srgbClr val="000000"/>
                        </a:solidFill>
                        <a:effectLst/>
                        <a:latin typeface="Calibri" panose="020F0502020204030204" pitchFamily="34" charset="0"/>
                      </a:endParaRPr>
                    </a:p>
                  </a:txBody>
                  <a:tcPr marL="88803" marR="88803" marT="44401" marB="44401"/>
                </a:tc>
                <a:extLst>
                  <a:ext uri="{0D108BD9-81ED-4DB2-BD59-A6C34878D82A}">
                    <a16:rowId xmlns:a16="http://schemas.microsoft.com/office/drawing/2014/main" val="2221788064"/>
                  </a:ext>
                </a:extLst>
              </a:tr>
            </a:tbl>
          </a:graphicData>
        </a:graphic>
      </p:graphicFrame>
      <p:sp>
        <p:nvSpPr>
          <p:cNvPr id="2" name="Subtitle 2">
            <a:extLst>
              <a:ext uri="{FF2B5EF4-FFF2-40B4-BE49-F238E27FC236}">
                <a16:creationId xmlns:a16="http://schemas.microsoft.com/office/drawing/2014/main" id="{19653667-6974-E768-02BD-EE62D6B07CD4}"/>
              </a:ext>
            </a:extLst>
          </p:cNvPr>
          <p:cNvSpPr txBox="1">
            <a:spLocks/>
          </p:cNvSpPr>
          <p:nvPr/>
        </p:nvSpPr>
        <p:spPr>
          <a:xfrm>
            <a:off x="435428" y="1155021"/>
            <a:ext cx="11527972" cy="84795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rtl="0" fontAlgn="base"/>
            <a:r>
              <a:rPr lang="en-US" sz="2000" b="0" i="0" u="none" strike="noStrike">
                <a:solidFill>
                  <a:srgbClr val="000000"/>
                </a:solidFill>
                <a:effectLst/>
                <a:latin typeface="Calibri" panose="020F0502020204030204" pitchFamily="34" charset="0"/>
              </a:rPr>
              <a:t>Did you know that there are many alternatives for everyday single-use plastic items? </a:t>
            </a:r>
          </a:p>
          <a:p>
            <a:pPr algn="l" rtl="0" fontAlgn="base"/>
            <a:r>
              <a:rPr lang="en-US" sz="2000" b="0" i="0" u="none" strike="noStrike">
                <a:solidFill>
                  <a:srgbClr val="000000"/>
                </a:solidFill>
                <a:effectLst/>
                <a:latin typeface="Calibri" panose="020F0502020204030204" pitchFamily="34" charset="0"/>
              </a:rPr>
              <a:t>We found these alternatives for common single-use plastic items:</a:t>
            </a:r>
            <a:r>
              <a:rPr lang="en-US" sz="2000" b="0" i="0">
                <a:solidFill>
                  <a:srgbClr val="000000"/>
                </a:solidFill>
                <a:effectLst/>
                <a:latin typeface="Calibri" panose="020F0502020204030204" pitchFamily="34" charset="0"/>
              </a:rPr>
              <a:t>​</a:t>
            </a:r>
            <a:endParaRPr lang="en-US" sz="2000" b="0" i="0">
              <a:solidFill>
                <a:srgbClr val="000000"/>
              </a:solidFill>
              <a:effectLst/>
            </a:endParaRPr>
          </a:p>
        </p:txBody>
      </p:sp>
      <p:sp>
        <p:nvSpPr>
          <p:cNvPr id="3" name="Slide Number Placeholder 2">
            <a:extLst>
              <a:ext uri="{FF2B5EF4-FFF2-40B4-BE49-F238E27FC236}">
                <a16:creationId xmlns:a16="http://schemas.microsoft.com/office/drawing/2014/main" id="{1D0B1CCF-7496-7CB2-04D7-6BFCE2F4DD50}"/>
              </a:ext>
            </a:extLst>
          </p:cNvPr>
          <p:cNvSpPr>
            <a:spLocks noGrp="1"/>
          </p:cNvSpPr>
          <p:nvPr>
            <p:ph type="sldNum" sz="quarter" idx="12"/>
          </p:nvPr>
        </p:nvSpPr>
        <p:spPr/>
        <p:txBody>
          <a:bodyPr/>
          <a:lstStyle/>
          <a:p>
            <a:fld id="{07FF4A09-D17C-412F-BA5B-45B6E98CB886}" type="slidenum">
              <a:rPr lang="en-AU" smtClean="0"/>
              <a:pPr/>
              <a:t>10</a:t>
            </a:fld>
            <a:endParaRPr lang="en-AU"/>
          </a:p>
        </p:txBody>
      </p:sp>
      <p:pic>
        <p:nvPicPr>
          <p:cNvPr id="7" name="Picture 2" descr="Logo&#10;&#10;Description automatically generated">
            <a:extLst>
              <a:ext uri="{FF2B5EF4-FFF2-40B4-BE49-F238E27FC236}">
                <a16:creationId xmlns:a16="http://schemas.microsoft.com/office/drawing/2014/main" id="{C6838B40-F4F8-CCF5-8AF3-1BCFF9F60713}"/>
              </a:ext>
            </a:extLst>
          </p:cNvPr>
          <p:cNvPicPr>
            <a:picLocks noChangeAspect="1"/>
          </p:cNvPicPr>
          <p:nvPr/>
        </p:nvPicPr>
        <p:blipFill>
          <a:blip r:embed="rId2"/>
          <a:stretch>
            <a:fillRect/>
          </a:stretch>
        </p:blipFill>
        <p:spPr>
          <a:xfrm>
            <a:off x="280930" y="6223544"/>
            <a:ext cx="1320188" cy="461007"/>
          </a:xfrm>
          <a:prstGeom prst="rect">
            <a:avLst/>
          </a:prstGeom>
        </p:spPr>
      </p:pic>
    </p:spTree>
    <p:extLst>
      <p:ext uri="{BB962C8B-B14F-4D97-AF65-F5344CB8AC3E}">
        <p14:creationId xmlns:p14="http://schemas.microsoft.com/office/powerpoint/2010/main" val="1307973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id="{C31B5728-736A-F5AF-8ADF-63841D1C73C1}"/>
              </a:ext>
            </a:extLst>
          </p:cNvPr>
          <p:cNvSpPr>
            <a:spLocks noChangeArrowheads="1"/>
          </p:cNvSpPr>
          <p:nvPr/>
        </p:nvSpPr>
        <p:spPr bwMode="auto">
          <a:xfrm flipH="1">
            <a:off x="10246567" y="6325513"/>
            <a:ext cx="1716833"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rPr>
              <a:t>Title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 name="Subtitle 2">
            <a:extLst>
              <a:ext uri="{FF2B5EF4-FFF2-40B4-BE49-F238E27FC236}">
                <a16:creationId xmlns:a16="http://schemas.microsoft.com/office/drawing/2014/main" id="{9EF6227D-7043-DF88-E97A-1FD0F59EB370}"/>
              </a:ext>
            </a:extLst>
          </p:cNvPr>
          <p:cNvSpPr>
            <a:spLocks noGrp="1"/>
          </p:cNvSpPr>
          <p:nvPr>
            <p:ph type="subTitle" idx="4294967295"/>
          </p:nvPr>
        </p:nvSpPr>
        <p:spPr>
          <a:xfrm>
            <a:off x="435428" y="481467"/>
            <a:ext cx="9144000" cy="592591"/>
          </a:xfrm>
          <a:prstGeom prst="rect">
            <a:avLst/>
          </a:prstGeom>
        </p:spPr>
        <p:txBody>
          <a:bodyPr>
            <a:normAutofit/>
          </a:bodyPr>
          <a:lstStyle/>
          <a:p>
            <a:pPr algn="l"/>
            <a:r>
              <a:rPr lang="en-AU" sz="3200" b="1">
                <a:solidFill>
                  <a:schemeClr val="accent1"/>
                </a:solidFill>
              </a:rPr>
              <a:t>Making the change</a:t>
            </a:r>
          </a:p>
        </p:txBody>
      </p:sp>
      <p:graphicFrame>
        <p:nvGraphicFramePr>
          <p:cNvPr id="4" name="Table 3">
            <a:extLst>
              <a:ext uri="{FF2B5EF4-FFF2-40B4-BE49-F238E27FC236}">
                <a16:creationId xmlns:a16="http://schemas.microsoft.com/office/drawing/2014/main" id="{DB08380E-F645-6A4F-159B-3A7884629D0C}"/>
              </a:ext>
            </a:extLst>
          </p:cNvPr>
          <p:cNvGraphicFramePr>
            <a:graphicFrameLocks noGrp="1"/>
          </p:cNvGraphicFramePr>
          <p:nvPr>
            <p:extLst>
              <p:ext uri="{D42A27DB-BD31-4B8C-83A1-F6EECF244321}">
                <p14:modId xmlns:p14="http://schemas.microsoft.com/office/powerpoint/2010/main" val="802505374"/>
              </p:ext>
            </p:extLst>
          </p:nvPr>
        </p:nvGraphicFramePr>
        <p:xfrm>
          <a:off x="440140" y="1861928"/>
          <a:ext cx="11316432" cy="3323771"/>
        </p:xfrm>
        <a:graphic>
          <a:graphicData uri="http://schemas.openxmlformats.org/drawingml/2006/table">
            <a:tbl>
              <a:tblPr>
                <a:tableStyleId>{BC89EF96-8CEA-46FF-86C4-4CE0E7609802}</a:tableStyleId>
              </a:tblPr>
              <a:tblGrid>
                <a:gridCol w="2767517">
                  <a:extLst>
                    <a:ext uri="{9D8B030D-6E8A-4147-A177-3AD203B41FA5}">
                      <a16:colId xmlns:a16="http://schemas.microsoft.com/office/drawing/2014/main" val="3577395072"/>
                    </a:ext>
                  </a:extLst>
                </a:gridCol>
                <a:gridCol w="4572000">
                  <a:extLst>
                    <a:ext uri="{9D8B030D-6E8A-4147-A177-3AD203B41FA5}">
                      <a16:colId xmlns:a16="http://schemas.microsoft.com/office/drawing/2014/main" val="3488571791"/>
                    </a:ext>
                  </a:extLst>
                </a:gridCol>
                <a:gridCol w="3976915">
                  <a:extLst>
                    <a:ext uri="{9D8B030D-6E8A-4147-A177-3AD203B41FA5}">
                      <a16:colId xmlns:a16="http://schemas.microsoft.com/office/drawing/2014/main" val="3292438726"/>
                    </a:ext>
                  </a:extLst>
                </a:gridCol>
              </a:tblGrid>
              <a:tr h="433535">
                <a:tc>
                  <a:txBody>
                    <a:bodyPr/>
                    <a:lstStyle/>
                    <a:p>
                      <a:pPr algn="ctr" fontAlgn="base"/>
                      <a:r>
                        <a:rPr lang="en-AU" sz="1700" b="1">
                          <a:solidFill>
                            <a:srgbClr val="000000"/>
                          </a:solidFill>
                          <a:effectLst/>
                        </a:rPr>
                        <a:t>Single-use plastic item</a:t>
                      </a:r>
                      <a:r>
                        <a:rPr lang="en-AU" sz="1700" b="1">
                          <a:solidFill>
                            <a:srgbClr val="FFFFFF"/>
                          </a:solidFill>
                          <a:effectLst/>
                        </a:rPr>
                        <a:t>​</a:t>
                      </a:r>
                      <a:endParaRPr lang="en-AU" sz="1700" b="1" i="0">
                        <a:solidFill>
                          <a:srgbClr val="FFFFFF"/>
                        </a:solidFill>
                        <a:effectLst/>
                      </a:endParaRPr>
                    </a:p>
                  </a:txBody>
                  <a:tcPr marL="88803" marR="88803" marT="44401" marB="44401" anchor="ctr"/>
                </a:tc>
                <a:tc>
                  <a:txBody>
                    <a:bodyPr/>
                    <a:lstStyle/>
                    <a:p>
                      <a:pPr algn="ctr" fontAlgn="base"/>
                      <a:r>
                        <a:rPr lang="en-AU" sz="1700" b="1">
                          <a:solidFill>
                            <a:srgbClr val="000000"/>
                          </a:solidFill>
                          <a:effectLst/>
                        </a:rPr>
                        <a:t>What it was used for</a:t>
                      </a:r>
                      <a:r>
                        <a:rPr lang="en-AU" sz="1700" b="1">
                          <a:solidFill>
                            <a:srgbClr val="FFFFFF"/>
                          </a:solidFill>
                          <a:effectLst/>
                        </a:rPr>
                        <a:t>​</a:t>
                      </a:r>
                      <a:endParaRPr lang="en-AU" sz="1700" b="1" i="0">
                        <a:solidFill>
                          <a:srgbClr val="FFFFFF"/>
                        </a:solidFill>
                        <a:effectLst/>
                      </a:endParaRPr>
                    </a:p>
                  </a:txBody>
                  <a:tcPr marL="88803" marR="88803" marT="44401" marB="44401" anchor="ctr"/>
                </a:tc>
                <a:tc>
                  <a:txBody>
                    <a:bodyPr/>
                    <a:lstStyle/>
                    <a:p>
                      <a:pPr algn="ctr" fontAlgn="base"/>
                      <a:r>
                        <a:rPr lang="en-AU" sz="1700" b="1">
                          <a:solidFill>
                            <a:srgbClr val="000000"/>
                          </a:solidFill>
                          <a:effectLst/>
                        </a:rPr>
                        <a:t>Alternative we can change to</a:t>
                      </a:r>
                      <a:r>
                        <a:rPr lang="en-AU" sz="1700" b="1">
                          <a:solidFill>
                            <a:srgbClr val="FFFFFF"/>
                          </a:solidFill>
                          <a:effectLst/>
                        </a:rPr>
                        <a:t>​</a:t>
                      </a:r>
                      <a:endParaRPr lang="en-AU" sz="1700" b="1" i="0">
                        <a:solidFill>
                          <a:srgbClr val="FFFFFF"/>
                        </a:solidFill>
                        <a:effectLst/>
                      </a:endParaRPr>
                    </a:p>
                  </a:txBody>
                  <a:tcPr marL="88803" marR="88803" marT="44401" marB="44401" anchor="ctr"/>
                </a:tc>
                <a:extLst>
                  <a:ext uri="{0D108BD9-81ED-4DB2-BD59-A6C34878D82A}">
                    <a16:rowId xmlns:a16="http://schemas.microsoft.com/office/drawing/2014/main" val="1744517415"/>
                  </a:ext>
                </a:extLst>
              </a:tr>
              <a:tr h="481706">
                <a:tc>
                  <a:txBody>
                    <a:bodyPr/>
                    <a:lstStyle/>
                    <a:p>
                      <a:pPr algn="l" fontAlgn="base"/>
                      <a:endParaRPr lang="en-AU" sz="1700" b="0" i="0">
                        <a:solidFill>
                          <a:srgbClr val="000000"/>
                        </a:solidFill>
                        <a:effectLst/>
                      </a:endParaRPr>
                    </a:p>
                  </a:txBody>
                  <a:tcPr marL="88803" marR="88803" marT="44401" marB="44401" anchor="ctr"/>
                </a:tc>
                <a:tc>
                  <a:txBody>
                    <a:bodyPr/>
                    <a:lstStyle/>
                    <a:p>
                      <a:pPr algn="l" fontAlgn="auto"/>
                      <a:r>
                        <a:rPr lang="en-AU" sz="1700" b="0">
                          <a:solidFill>
                            <a:srgbClr val="000000"/>
                          </a:solidFill>
                          <a:effectLst/>
                        </a:rPr>
                        <a:t>​</a:t>
                      </a:r>
                      <a:endParaRPr lang="en-AU" sz="1700" b="0" i="0">
                        <a:solidFill>
                          <a:srgbClr val="000000"/>
                        </a:solidFill>
                        <a:effectLst/>
                        <a:latin typeface="Calibri" panose="020F0502020204030204" pitchFamily="34" charset="0"/>
                      </a:endParaRPr>
                    </a:p>
                  </a:txBody>
                  <a:tcPr marL="88803" marR="88803" marT="44401" marB="44401"/>
                </a:tc>
                <a:tc>
                  <a:txBody>
                    <a:bodyPr/>
                    <a:lstStyle/>
                    <a:p>
                      <a:pPr algn="l" fontAlgn="auto"/>
                      <a:r>
                        <a:rPr lang="en-AU" sz="1700" b="0">
                          <a:solidFill>
                            <a:srgbClr val="000000"/>
                          </a:solidFill>
                          <a:effectLst/>
                        </a:rPr>
                        <a:t>​</a:t>
                      </a:r>
                      <a:endParaRPr lang="en-AU" sz="1700" b="0" i="0">
                        <a:solidFill>
                          <a:srgbClr val="000000"/>
                        </a:solidFill>
                        <a:effectLst/>
                        <a:latin typeface="Calibri" panose="020F0502020204030204" pitchFamily="34" charset="0"/>
                      </a:endParaRPr>
                    </a:p>
                  </a:txBody>
                  <a:tcPr marL="88803" marR="88803" marT="44401" marB="44401"/>
                </a:tc>
                <a:extLst>
                  <a:ext uri="{0D108BD9-81ED-4DB2-BD59-A6C34878D82A}">
                    <a16:rowId xmlns:a16="http://schemas.microsoft.com/office/drawing/2014/main" val="3302827121"/>
                  </a:ext>
                </a:extLst>
              </a:tr>
              <a:tr h="481706">
                <a:tc>
                  <a:txBody>
                    <a:bodyPr/>
                    <a:lstStyle/>
                    <a:p>
                      <a:pPr algn="l" fontAlgn="base"/>
                      <a:endParaRPr lang="en-AU" sz="1700" b="0" i="0">
                        <a:solidFill>
                          <a:srgbClr val="000000"/>
                        </a:solidFill>
                        <a:effectLst/>
                      </a:endParaRPr>
                    </a:p>
                  </a:txBody>
                  <a:tcPr marL="88803" marR="88803" marT="44401" marB="44401" anchor="ctr"/>
                </a:tc>
                <a:tc>
                  <a:txBody>
                    <a:bodyPr/>
                    <a:lstStyle/>
                    <a:p>
                      <a:pPr algn="l" fontAlgn="auto"/>
                      <a:r>
                        <a:rPr lang="en-AU" sz="1700" b="0">
                          <a:solidFill>
                            <a:srgbClr val="000000"/>
                          </a:solidFill>
                          <a:effectLst/>
                        </a:rPr>
                        <a:t>​</a:t>
                      </a:r>
                      <a:endParaRPr lang="en-AU" sz="1700" b="0" i="0">
                        <a:solidFill>
                          <a:srgbClr val="000000"/>
                        </a:solidFill>
                        <a:effectLst/>
                        <a:latin typeface="Calibri" panose="020F0502020204030204" pitchFamily="34" charset="0"/>
                      </a:endParaRPr>
                    </a:p>
                  </a:txBody>
                  <a:tcPr marL="88803" marR="88803" marT="44401" marB="44401"/>
                </a:tc>
                <a:tc>
                  <a:txBody>
                    <a:bodyPr/>
                    <a:lstStyle/>
                    <a:p>
                      <a:pPr algn="l" fontAlgn="auto"/>
                      <a:r>
                        <a:rPr lang="en-AU" sz="1700" b="0">
                          <a:solidFill>
                            <a:srgbClr val="000000"/>
                          </a:solidFill>
                          <a:effectLst/>
                        </a:rPr>
                        <a:t>​</a:t>
                      </a:r>
                      <a:endParaRPr lang="en-AU" sz="1700" b="0" i="0">
                        <a:solidFill>
                          <a:srgbClr val="000000"/>
                        </a:solidFill>
                        <a:effectLst/>
                        <a:latin typeface="Calibri" panose="020F0502020204030204" pitchFamily="34" charset="0"/>
                      </a:endParaRPr>
                    </a:p>
                  </a:txBody>
                  <a:tcPr marL="88803" marR="88803" marT="44401" marB="44401"/>
                </a:tc>
                <a:extLst>
                  <a:ext uri="{0D108BD9-81ED-4DB2-BD59-A6C34878D82A}">
                    <a16:rowId xmlns:a16="http://schemas.microsoft.com/office/drawing/2014/main" val="3818664272"/>
                  </a:ext>
                </a:extLst>
              </a:tr>
              <a:tr h="481706">
                <a:tc>
                  <a:txBody>
                    <a:bodyPr/>
                    <a:lstStyle/>
                    <a:p>
                      <a:pPr algn="l" fontAlgn="base"/>
                      <a:endParaRPr lang="en-AU" sz="1700" b="0" i="0">
                        <a:solidFill>
                          <a:srgbClr val="000000"/>
                        </a:solidFill>
                        <a:effectLst/>
                      </a:endParaRPr>
                    </a:p>
                  </a:txBody>
                  <a:tcPr marL="88803" marR="88803" marT="44401" marB="44401" anchor="ctr"/>
                </a:tc>
                <a:tc>
                  <a:txBody>
                    <a:bodyPr/>
                    <a:lstStyle/>
                    <a:p>
                      <a:pPr algn="l" fontAlgn="auto"/>
                      <a:r>
                        <a:rPr lang="en-AU" sz="1700" b="0">
                          <a:solidFill>
                            <a:srgbClr val="000000"/>
                          </a:solidFill>
                          <a:effectLst/>
                        </a:rPr>
                        <a:t>​</a:t>
                      </a:r>
                      <a:endParaRPr lang="en-AU" sz="1700" b="0" i="0">
                        <a:solidFill>
                          <a:srgbClr val="000000"/>
                        </a:solidFill>
                        <a:effectLst/>
                        <a:latin typeface="Calibri" panose="020F0502020204030204" pitchFamily="34" charset="0"/>
                      </a:endParaRPr>
                    </a:p>
                  </a:txBody>
                  <a:tcPr marL="88803" marR="88803" marT="44401" marB="44401"/>
                </a:tc>
                <a:tc>
                  <a:txBody>
                    <a:bodyPr/>
                    <a:lstStyle/>
                    <a:p>
                      <a:pPr algn="l" fontAlgn="auto"/>
                      <a:r>
                        <a:rPr lang="en-AU" sz="1700" b="0">
                          <a:solidFill>
                            <a:srgbClr val="000000"/>
                          </a:solidFill>
                          <a:effectLst/>
                        </a:rPr>
                        <a:t>​</a:t>
                      </a:r>
                      <a:endParaRPr lang="en-AU" sz="1700" b="0" i="0">
                        <a:solidFill>
                          <a:srgbClr val="000000"/>
                        </a:solidFill>
                        <a:effectLst/>
                        <a:latin typeface="Calibri" panose="020F0502020204030204" pitchFamily="34" charset="0"/>
                      </a:endParaRPr>
                    </a:p>
                  </a:txBody>
                  <a:tcPr marL="88803" marR="88803" marT="44401" marB="44401"/>
                </a:tc>
                <a:extLst>
                  <a:ext uri="{0D108BD9-81ED-4DB2-BD59-A6C34878D82A}">
                    <a16:rowId xmlns:a16="http://schemas.microsoft.com/office/drawing/2014/main" val="2009921356"/>
                  </a:ext>
                </a:extLst>
              </a:tr>
              <a:tr h="481706">
                <a:tc>
                  <a:txBody>
                    <a:bodyPr/>
                    <a:lstStyle/>
                    <a:p>
                      <a:pPr algn="l" fontAlgn="base"/>
                      <a:endParaRPr lang="en-AU" sz="1700" b="0" i="0">
                        <a:solidFill>
                          <a:srgbClr val="000000"/>
                        </a:solidFill>
                        <a:effectLst/>
                      </a:endParaRPr>
                    </a:p>
                  </a:txBody>
                  <a:tcPr marL="88803" marR="88803" marT="44401" marB="44401" anchor="ctr"/>
                </a:tc>
                <a:tc>
                  <a:txBody>
                    <a:bodyPr/>
                    <a:lstStyle/>
                    <a:p>
                      <a:pPr algn="l" fontAlgn="auto"/>
                      <a:r>
                        <a:rPr lang="en-AU" sz="1700" b="0">
                          <a:solidFill>
                            <a:srgbClr val="000000"/>
                          </a:solidFill>
                          <a:effectLst/>
                        </a:rPr>
                        <a:t>​</a:t>
                      </a:r>
                      <a:endParaRPr lang="en-AU" sz="1700" b="0" i="0">
                        <a:solidFill>
                          <a:srgbClr val="000000"/>
                        </a:solidFill>
                        <a:effectLst/>
                        <a:latin typeface="Calibri" panose="020F0502020204030204" pitchFamily="34" charset="0"/>
                      </a:endParaRPr>
                    </a:p>
                  </a:txBody>
                  <a:tcPr marL="88803" marR="88803" marT="44401" marB="44401"/>
                </a:tc>
                <a:tc>
                  <a:txBody>
                    <a:bodyPr/>
                    <a:lstStyle/>
                    <a:p>
                      <a:pPr algn="l" fontAlgn="auto"/>
                      <a:r>
                        <a:rPr lang="en-AU" sz="1700" b="0">
                          <a:solidFill>
                            <a:srgbClr val="000000"/>
                          </a:solidFill>
                          <a:effectLst/>
                        </a:rPr>
                        <a:t>​</a:t>
                      </a:r>
                      <a:endParaRPr lang="en-AU" sz="1700" b="0" i="0">
                        <a:solidFill>
                          <a:srgbClr val="000000"/>
                        </a:solidFill>
                        <a:effectLst/>
                        <a:latin typeface="Calibri" panose="020F0502020204030204" pitchFamily="34" charset="0"/>
                      </a:endParaRPr>
                    </a:p>
                  </a:txBody>
                  <a:tcPr marL="88803" marR="88803" marT="44401" marB="44401"/>
                </a:tc>
                <a:extLst>
                  <a:ext uri="{0D108BD9-81ED-4DB2-BD59-A6C34878D82A}">
                    <a16:rowId xmlns:a16="http://schemas.microsoft.com/office/drawing/2014/main" val="4244755337"/>
                  </a:ext>
                </a:extLst>
              </a:tr>
              <a:tr h="481706">
                <a:tc>
                  <a:txBody>
                    <a:bodyPr/>
                    <a:lstStyle/>
                    <a:p>
                      <a:pPr algn="l" fontAlgn="base"/>
                      <a:endParaRPr lang="en-AU" sz="1700" b="0" i="0">
                        <a:solidFill>
                          <a:srgbClr val="000000"/>
                        </a:solidFill>
                        <a:effectLst/>
                      </a:endParaRPr>
                    </a:p>
                  </a:txBody>
                  <a:tcPr marL="88803" marR="88803" marT="44401" marB="44401" anchor="ctr"/>
                </a:tc>
                <a:tc>
                  <a:txBody>
                    <a:bodyPr/>
                    <a:lstStyle/>
                    <a:p>
                      <a:pPr algn="l" fontAlgn="auto"/>
                      <a:r>
                        <a:rPr lang="en-AU" sz="1700" b="0">
                          <a:solidFill>
                            <a:srgbClr val="000000"/>
                          </a:solidFill>
                          <a:effectLst/>
                        </a:rPr>
                        <a:t>​</a:t>
                      </a:r>
                      <a:endParaRPr lang="en-AU" sz="1700" b="0" i="0">
                        <a:solidFill>
                          <a:srgbClr val="000000"/>
                        </a:solidFill>
                        <a:effectLst/>
                        <a:latin typeface="Calibri" panose="020F0502020204030204" pitchFamily="34" charset="0"/>
                      </a:endParaRPr>
                    </a:p>
                  </a:txBody>
                  <a:tcPr marL="88803" marR="88803" marT="44401" marB="44401"/>
                </a:tc>
                <a:tc>
                  <a:txBody>
                    <a:bodyPr/>
                    <a:lstStyle/>
                    <a:p>
                      <a:pPr algn="l" fontAlgn="auto"/>
                      <a:r>
                        <a:rPr lang="en-AU" sz="1700" b="0">
                          <a:solidFill>
                            <a:srgbClr val="000000"/>
                          </a:solidFill>
                          <a:effectLst/>
                        </a:rPr>
                        <a:t>​</a:t>
                      </a:r>
                      <a:endParaRPr lang="en-AU" sz="1700" b="0" i="0">
                        <a:solidFill>
                          <a:srgbClr val="000000"/>
                        </a:solidFill>
                        <a:effectLst/>
                        <a:latin typeface="Calibri" panose="020F0502020204030204" pitchFamily="34" charset="0"/>
                      </a:endParaRPr>
                    </a:p>
                  </a:txBody>
                  <a:tcPr marL="88803" marR="88803" marT="44401" marB="44401"/>
                </a:tc>
                <a:extLst>
                  <a:ext uri="{0D108BD9-81ED-4DB2-BD59-A6C34878D82A}">
                    <a16:rowId xmlns:a16="http://schemas.microsoft.com/office/drawing/2014/main" val="2221788064"/>
                  </a:ext>
                </a:extLst>
              </a:tr>
              <a:tr h="481706">
                <a:tc>
                  <a:txBody>
                    <a:bodyPr/>
                    <a:lstStyle/>
                    <a:p>
                      <a:pPr algn="l" fontAlgn="base"/>
                      <a:endParaRPr lang="en-AU" sz="1700" b="0" i="0">
                        <a:solidFill>
                          <a:srgbClr val="000000"/>
                        </a:solidFill>
                        <a:effectLst/>
                      </a:endParaRPr>
                    </a:p>
                  </a:txBody>
                  <a:tcPr marL="88803" marR="88803" marT="44401" marB="44401" anchor="ctr"/>
                </a:tc>
                <a:tc>
                  <a:txBody>
                    <a:bodyPr/>
                    <a:lstStyle/>
                    <a:p>
                      <a:pPr algn="l" fontAlgn="auto"/>
                      <a:endParaRPr lang="en-AU" sz="1700" b="0" i="0">
                        <a:solidFill>
                          <a:srgbClr val="000000"/>
                        </a:solidFill>
                        <a:effectLst/>
                        <a:latin typeface="Calibri" panose="020F0502020204030204" pitchFamily="34" charset="0"/>
                      </a:endParaRPr>
                    </a:p>
                  </a:txBody>
                  <a:tcPr marL="88803" marR="88803" marT="44401" marB="44401"/>
                </a:tc>
                <a:tc>
                  <a:txBody>
                    <a:bodyPr/>
                    <a:lstStyle/>
                    <a:p>
                      <a:pPr algn="l" fontAlgn="auto"/>
                      <a:endParaRPr lang="en-AU" sz="1700" b="0" i="0">
                        <a:solidFill>
                          <a:srgbClr val="000000"/>
                        </a:solidFill>
                        <a:effectLst/>
                        <a:latin typeface="Calibri" panose="020F0502020204030204" pitchFamily="34" charset="0"/>
                      </a:endParaRPr>
                    </a:p>
                  </a:txBody>
                  <a:tcPr marL="88803" marR="88803" marT="44401" marB="44401"/>
                </a:tc>
                <a:extLst>
                  <a:ext uri="{0D108BD9-81ED-4DB2-BD59-A6C34878D82A}">
                    <a16:rowId xmlns:a16="http://schemas.microsoft.com/office/drawing/2014/main" val="2155712834"/>
                  </a:ext>
                </a:extLst>
              </a:tr>
            </a:tbl>
          </a:graphicData>
        </a:graphic>
      </p:graphicFrame>
      <p:sp>
        <p:nvSpPr>
          <p:cNvPr id="2" name="Subtitle 2">
            <a:extLst>
              <a:ext uri="{FF2B5EF4-FFF2-40B4-BE49-F238E27FC236}">
                <a16:creationId xmlns:a16="http://schemas.microsoft.com/office/drawing/2014/main" id="{19653667-6974-E768-02BD-EE62D6B07CD4}"/>
              </a:ext>
            </a:extLst>
          </p:cNvPr>
          <p:cNvSpPr txBox="1">
            <a:spLocks/>
          </p:cNvSpPr>
          <p:nvPr/>
        </p:nvSpPr>
        <p:spPr>
          <a:xfrm>
            <a:off x="435428" y="1155021"/>
            <a:ext cx="11527972" cy="84795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rtl="0" fontAlgn="base"/>
            <a:r>
              <a:rPr lang="en-AU" sz="2000" dirty="0">
                <a:solidFill>
                  <a:srgbClr val="000000"/>
                </a:solidFill>
                <a:latin typeface="Calibri" panose="020F0502020204030204" pitchFamily="34" charset="0"/>
              </a:rPr>
              <a:t>These are the al</a:t>
            </a:r>
            <a:r>
              <a:rPr lang="en-AU" sz="2000" b="0" i="0" u="none" strike="noStrike" dirty="0">
                <a:solidFill>
                  <a:srgbClr val="000000"/>
                </a:solidFill>
                <a:effectLst/>
                <a:latin typeface="Calibri" panose="020F0502020204030204" pitchFamily="34" charset="0"/>
              </a:rPr>
              <a:t>ternatives we can use at home and at school:</a:t>
            </a:r>
            <a:endParaRPr lang="en-US" sz="2000" b="0" i="0" dirty="0">
              <a:solidFill>
                <a:srgbClr val="000000"/>
              </a:solidFill>
              <a:effectLst/>
            </a:endParaRPr>
          </a:p>
        </p:txBody>
      </p:sp>
      <p:sp>
        <p:nvSpPr>
          <p:cNvPr id="3" name="Slide Number Placeholder 2">
            <a:extLst>
              <a:ext uri="{FF2B5EF4-FFF2-40B4-BE49-F238E27FC236}">
                <a16:creationId xmlns:a16="http://schemas.microsoft.com/office/drawing/2014/main" id="{D3D3E4A3-CD77-0019-C9C3-D935911FA520}"/>
              </a:ext>
            </a:extLst>
          </p:cNvPr>
          <p:cNvSpPr>
            <a:spLocks noGrp="1"/>
          </p:cNvSpPr>
          <p:nvPr>
            <p:ph type="sldNum" sz="quarter" idx="12"/>
          </p:nvPr>
        </p:nvSpPr>
        <p:spPr/>
        <p:txBody>
          <a:bodyPr/>
          <a:lstStyle/>
          <a:p>
            <a:fld id="{07FF4A09-D17C-412F-BA5B-45B6E98CB886}" type="slidenum">
              <a:rPr lang="en-AU" smtClean="0"/>
              <a:pPr/>
              <a:t>11</a:t>
            </a:fld>
            <a:endParaRPr lang="en-AU"/>
          </a:p>
        </p:txBody>
      </p:sp>
      <p:pic>
        <p:nvPicPr>
          <p:cNvPr id="7" name="Picture 2" descr="Logo&#10;&#10;Description automatically generated">
            <a:extLst>
              <a:ext uri="{FF2B5EF4-FFF2-40B4-BE49-F238E27FC236}">
                <a16:creationId xmlns:a16="http://schemas.microsoft.com/office/drawing/2014/main" id="{86381E35-A4F0-127A-74D7-6BB8A79EA678}"/>
              </a:ext>
            </a:extLst>
          </p:cNvPr>
          <p:cNvPicPr>
            <a:picLocks noChangeAspect="1"/>
          </p:cNvPicPr>
          <p:nvPr/>
        </p:nvPicPr>
        <p:blipFill>
          <a:blip r:embed="rId2"/>
          <a:stretch>
            <a:fillRect/>
          </a:stretch>
        </p:blipFill>
        <p:spPr>
          <a:xfrm>
            <a:off x="280930" y="6223544"/>
            <a:ext cx="1320188" cy="461007"/>
          </a:xfrm>
          <a:prstGeom prst="rect">
            <a:avLst/>
          </a:prstGeom>
        </p:spPr>
      </p:pic>
    </p:spTree>
    <p:extLst>
      <p:ext uri="{BB962C8B-B14F-4D97-AF65-F5344CB8AC3E}">
        <p14:creationId xmlns:p14="http://schemas.microsoft.com/office/powerpoint/2010/main" val="3031168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8">
            <a:extLst>
              <a:ext uri="{FF2B5EF4-FFF2-40B4-BE49-F238E27FC236}">
                <a16:creationId xmlns:a16="http://schemas.microsoft.com/office/drawing/2014/main" id="{9BD8839C-6DB0-88D5-7BF5-CAF817D376D0}"/>
              </a:ext>
            </a:extLst>
          </p:cNvPr>
          <p:cNvPicPr>
            <a:picLocks noChangeAspect="1"/>
          </p:cNvPicPr>
          <p:nvPr/>
        </p:nvPicPr>
        <p:blipFill>
          <a:blip r:embed="rId2"/>
          <a:stretch>
            <a:fillRect/>
          </a:stretch>
        </p:blipFill>
        <p:spPr>
          <a:xfrm>
            <a:off x="276447" y="6223437"/>
            <a:ext cx="1307805" cy="462822"/>
          </a:xfrm>
          <a:prstGeom prst="rect">
            <a:avLst/>
          </a:prstGeom>
        </p:spPr>
      </p:pic>
      <p:sp>
        <p:nvSpPr>
          <p:cNvPr id="2" name="Title 1">
            <a:extLst>
              <a:ext uri="{FF2B5EF4-FFF2-40B4-BE49-F238E27FC236}">
                <a16:creationId xmlns:a16="http://schemas.microsoft.com/office/drawing/2014/main" id="{BCF8BB38-EF4F-4BA9-4086-F53E55319D21}"/>
              </a:ext>
            </a:extLst>
          </p:cNvPr>
          <p:cNvSpPr txBox="1">
            <a:spLocks/>
          </p:cNvSpPr>
          <p:nvPr/>
        </p:nvSpPr>
        <p:spPr>
          <a:xfrm>
            <a:off x="406399" y="315798"/>
            <a:ext cx="11379201" cy="1057049"/>
          </a:xfrm>
          <a:prstGeom prst="rect">
            <a:avLst/>
          </a:prstGeom>
        </p:spPr>
        <p:txBody>
          <a:bodyP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AU" sz="4000" b="1">
                <a:latin typeface="Arial" panose="020B0604020202020204" pitchFamily="34" charset="0"/>
                <a:cs typeface="Arial" panose="020B0604020202020204" pitchFamily="34" charset="0"/>
              </a:rPr>
              <a:t>Inquiry Topic 3:</a:t>
            </a:r>
            <a:br>
              <a:rPr lang="en-AU" sz="4000" b="1">
                <a:latin typeface="Arial" panose="020B0604020202020204" pitchFamily="34" charset="0"/>
                <a:cs typeface="Arial" panose="020B0604020202020204" pitchFamily="34" charset="0"/>
              </a:rPr>
            </a:br>
            <a:r>
              <a:rPr lang="en-AU" sz="4000" b="1">
                <a:latin typeface="Arial" panose="020B0604020202020204" pitchFamily="34" charset="0"/>
                <a:cs typeface="Arial" panose="020B0604020202020204" pitchFamily="34" charset="0"/>
              </a:rPr>
              <a:t>Reduce, reuse, recycle, compost</a:t>
            </a:r>
          </a:p>
        </p:txBody>
      </p:sp>
      <p:sp>
        <p:nvSpPr>
          <p:cNvPr id="3" name="Subtitle 2">
            <a:extLst>
              <a:ext uri="{FF2B5EF4-FFF2-40B4-BE49-F238E27FC236}">
                <a16:creationId xmlns:a16="http://schemas.microsoft.com/office/drawing/2014/main" id="{028FB363-2444-2E04-DC32-C593B61D73DE}"/>
              </a:ext>
            </a:extLst>
          </p:cNvPr>
          <p:cNvSpPr txBox="1">
            <a:spLocks/>
          </p:cNvSpPr>
          <p:nvPr/>
        </p:nvSpPr>
        <p:spPr>
          <a:xfrm>
            <a:off x="406400" y="1372847"/>
            <a:ext cx="11379200" cy="59259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AU" sz="3200" b="1" dirty="0">
                <a:solidFill>
                  <a:schemeClr val="accent2"/>
                </a:solidFill>
              </a:rPr>
              <a:t>What’s in our lunch boxes?</a:t>
            </a:r>
          </a:p>
        </p:txBody>
      </p:sp>
      <p:sp>
        <p:nvSpPr>
          <p:cNvPr id="5" name="Subtitle 2">
            <a:extLst>
              <a:ext uri="{FF2B5EF4-FFF2-40B4-BE49-F238E27FC236}">
                <a16:creationId xmlns:a16="http://schemas.microsoft.com/office/drawing/2014/main" id="{2549B147-3044-2F8F-5BE9-AA5E04CF1BD7}"/>
              </a:ext>
            </a:extLst>
          </p:cNvPr>
          <p:cNvSpPr txBox="1">
            <a:spLocks/>
          </p:cNvSpPr>
          <p:nvPr/>
        </p:nvSpPr>
        <p:spPr>
          <a:xfrm>
            <a:off x="406400" y="2039599"/>
            <a:ext cx="11527972" cy="59259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US" sz="2000" dirty="0">
                <a:solidFill>
                  <a:srgbClr val="FF0000"/>
                </a:solidFill>
              </a:rPr>
              <a:t>Add pictures here</a:t>
            </a:r>
          </a:p>
        </p:txBody>
      </p:sp>
      <p:sp>
        <p:nvSpPr>
          <p:cNvPr id="6" name="Slide Number Placeholder 5">
            <a:extLst>
              <a:ext uri="{FF2B5EF4-FFF2-40B4-BE49-F238E27FC236}">
                <a16:creationId xmlns:a16="http://schemas.microsoft.com/office/drawing/2014/main" id="{FB8A287D-8F88-FDC3-BDB2-474FFA78709B}"/>
              </a:ext>
            </a:extLst>
          </p:cNvPr>
          <p:cNvSpPr>
            <a:spLocks noGrp="1"/>
          </p:cNvSpPr>
          <p:nvPr>
            <p:ph type="sldNum" sz="quarter" idx="12"/>
          </p:nvPr>
        </p:nvSpPr>
        <p:spPr/>
        <p:txBody>
          <a:bodyPr/>
          <a:lstStyle/>
          <a:p>
            <a:fld id="{07FF4A09-D17C-412F-BA5B-45B6E98CB886}" type="slidenum">
              <a:rPr lang="en-AU" smtClean="0"/>
              <a:pPr/>
              <a:t>12</a:t>
            </a:fld>
            <a:endParaRPr lang="en-AU"/>
          </a:p>
        </p:txBody>
      </p:sp>
    </p:spTree>
    <p:extLst>
      <p:ext uri="{BB962C8B-B14F-4D97-AF65-F5344CB8AC3E}">
        <p14:creationId xmlns:p14="http://schemas.microsoft.com/office/powerpoint/2010/main" val="1010151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28FB363-2444-2E04-DC32-C593B61D73DE}"/>
              </a:ext>
            </a:extLst>
          </p:cNvPr>
          <p:cNvSpPr txBox="1">
            <a:spLocks/>
          </p:cNvSpPr>
          <p:nvPr/>
        </p:nvSpPr>
        <p:spPr>
          <a:xfrm>
            <a:off x="406400" y="688180"/>
            <a:ext cx="11379200" cy="59259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AU" sz="3200" b="1" dirty="0">
                <a:solidFill>
                  <a:schemeClr val="accent2"/>
                </a:solidFill>
              </a:rPr>
              <a:t>Our lunch box audit</a:t>
            </a:r>
          </a:p>
        </p:txBody>
      </p:sp>
      <p:sp>
        <p:nvSpPr>
          <p:cNvPr id="4" name="Subtitle 2">
            <a:extLst>
              <a:ext uri="{FF2B5EF4-FFF2-40B4-BE49-F238E27FC236}">
                <a16:creationId xmlns:a16="http://schemas.microsoft.com/office/drawing/2014/main" id="{7CAE4CE9-0DD6-5CB3-CCA0-41EB05C1F210}"/>
              </a:ext>
            </a:extLst>
          </p:cNvPr>
          <p:cNvSpPr txBox="1">
            <a:spLocks/>
          </p:cNvSpPr>
          <p:nvPr/>
        </p:nvSpPr>
        <p:spPr>
          <a:xfrm>
            <a:off x="406400" y="1791267"/>
            <a:ext cx="11527972" cy="41490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rtl="0" fontAlgn="base"/>
            <a:r>
              <a:rPr lang="en-AU" sz="2000" b="0" i="0" u="none" strike="noStrike" dirty="0">
                <a:solidFill>
                  <a:srgbClr val="000000"/>
                </a:solidFill>
                <a:effectLst/>
              </a:rPr>
              <a:t>These are the combined results of our team’s lunchbox audits:</a:t>
            </a:r>
            <a:endParaRPr lang="en-AU" sz="2000" b="0" i="0" dirty="0">
              <a:solidFill>
                <a:srgbClr val="000000"/>
              </a:solidFill>
              <a:effectLst/>
            </a:endParaRPr>
          </a:p>
        </p:txBody>
      </p:sp>
      <p:graphicFrame>
        <p:nvGraphicFramePr>
          <p:cNvPr id="2" name="Table 1">
            <a:extLst>
              <a:ext uri="{FF2B5EF4-FFF2-40B4-BE49-F238E27FC236}">
                <a16:creationId xmlns:a16="http://schemas.microsoft.com/office/drawing/2014/main" id="{F262937D-0882-99E9-EA96-06BF3904263B}"/>
              </a:ext>
            </a:extLst>
          </p:cNvPr>
          <p:cNvGraphicFramePr>
            <a:graphicFrameLocks noGrp="1"/>
          </p:cNvGraphicFramePr>
          <p:nvPr>
            <p:extLst>
              <p:ext uri="{D42A27DB-BD31-4B8C-83A1-F6EECF244321}">
                <p14:modId xmlns:p14="http://schemas.microsoft.com/office/powerpoint/2010/main" val="1478830786"/>
              </p:ext>
            </p:extLst>
          </p:nvPr>
        </p:nvGraphicFramePr>
        <p:xfrm>
          <a:off x="1661160" y="2336800"/>
          <a:ext cx="8869680" cy="4203763"/>
        </p:xfrm>
        <a:graphic>
          <a:graphicData uri="http://schemas.openxmlformats.org/drawingml/2006/table">
            <a:tbl>
              <a:tblPr>
                <a:tableStyleId>{5DA37D80-6434-44D0-A028-1B22A696006F}</a:tableStyleId>
              </a:tblPr>
              <a:tblGrid>
                <a:gridCol w="2217420">
                  <a:extLst>
                    <a:ext uri="{9D8B030D-6E8A-4147-A177-3AD203B41FA5}">
                      <a16:colId xmlns:a16="http://schemas.microsoft.com/office/drawing/2014/main" val="641620120"/>
                    </a:ext>
                  </a:extLst>
                </a:gridCol>
                <a:gridCol w="2217420">
                  <a:extLst>
                    <a:ext uri="{9D8B030D-6E8A-4147-A177-3AD203B41FA5}">
                      <a16:colId xmlns:a16="http://schemas.microsoft.com/office/drawing/2014/main" val="588654759"/>
                    </a:ext>
                  </a:extLst>
                </a:gridCol>
                <a:gridCol w="2217420">
                  <a:extLst>
                    <a:ext uri="{9D8B030D-6E8A-4147-A177-3AD203B41FA5}">
                      <a16:colId xmlns:a16="http://schemas.microsoft.com/office/drawing/2014/main" val="341814653"/>
                    </a:ext>
                  </a:extLst>
                </a:gridCol>
                <a:gridCol w="2217420">
                  <a:extLst>
                    <a:ext uri="{9D8B030D-6E8A-4147-A177-3AD203B41FA5}">
                      <a16:colId xmlns:a16="http://schemas.microsoft.com/office/drawing/2014/main" val="1186703587"/>
                    </a:ext>
                  </a:extLst>
                </a:gridCol>
              </a:tblGrid>
              <a:tr h="383992">
                <a:tc>
                  <a:txBody>
                    <a:bodyPr/>
                    <a:lstStyle/>
                    <a:p>
                      <a:pPr algn="ctr" fontAlgn="base"/>
                      <a:r>
                        <a:rPr lang="en-AU" sz="2000" b="1">
                          <a:solidFill>
                            <a:srgbClr val="000000"/>
                          </a:solidFill>
                          <a:effectLst/>
                        </a:rPr>
                        <a:t>Reusable </a:t>
                      </a:r>
                      <a:r>
                        <a:rPr lang="en-AU" sz="2000" b="1">
                          <a:solidFill>
                            <a:srgbClr val="FFFFFF"/>
                          </a:solidFill>
                          <a:effectLst/>
                        </a:rPr>
                        <a:t>​</a:t>
                      </a:r>
                      <a:endParaRPr lang="en-AU" b="1" i="0">
                        <a:solidFill>
                          <a:srgbClr val="FFFFFF"/>
                        </a:solidFill>
                        <a:effectLst/>
                      </a:endParaRPr>
                    </a:p>
                  </a:txBody>
                  <a:tcPr anchor="ctr"/>
                </a:tc>
                <a:tc>
                  <a:txBody>
                    <a:bodyPr/>
                    <a:lstStyle/>
                    <a:p>
                      <a:pPr algn="ctr" fontAlgn="base"/>
                      <a:r>
                        <a:rPr lang="en-AU" sz="2000" b="1">
                          <a:solidFill>
                            <a:srgbClr val="000000"/>
                          </a:solidFill>
                          <a:effectLst/>
                        </a:rPr>
                        <a:t>Recyclable </a:t>
                      </a:r>
                      <a:r>
                        <a:rPr lang="en-AU" sz="2000" b="1">
                          <a:solidFill>
                            <a:srgbClr val="FFFFFF"/>
                          </a:solidFill>
                          <a:effectLst/>
                        </a:rPr>
                        <a:t>​</a:t>
                      </a:r>
                      <a:endParaRPr lang="en-AU" b="1" i="0">
                        <a:solidFill>
                          <a:srgbClr val="FFFFFF"/>
                        </a:solidFill>
                        <a:effectLst/>
                      </a:endParaRPr>
                    </a:p>
                  </a:txBody>
                  <a:tcPr anchor="ctr"/>
                </a:tc>
                <a:tc>
                  <a:txBody>
                    <a:bodyPr/>
                    <a:lstStyle/>
                    <a:p>
                      <a:pPr algn="ctr" fontAlgn="base"/>
                      <a:r>
                        <a:rPr lang="en-AU" sz="2000" b="1">
                          <a:solidFill>
                            <a:srgbClr val="000000"/>
                          </a:solidFill>
                          <a:effectLst/>
                        </a:rPr>
                        <a:t>Compostable </a:t>
                      </a:r>
                      <a:r>
                        <a:rPr lang="en-AU" sz="2000" b="1">
                          <a:solidFill>
                            <a:srgbClr val="FFFFFF"/>
                          </a:solidFill>
                          <a:effectLst/>
                        </a:rPr>
                        <a:t>​</a:t>
                      </a:r>
                      <a:endParaRPr lang="en-AU" b="1" i="0">
                        <a:solidFill>
                          <a:srgbClr val="FFFFFF"/>
                        </a:solidFill>
                        <a:effectLst/>
                      </a:endParaRPr>
                    </a:p>
                  </a:txBody>
                  <a:tcPr anchor="ctr"/>
                </a:tc>
                <a:tc>
                  <a:txBody>
                    <a:bodyPr/>
                    <a:lstStyle/>
                    <a:p>
                      <a:pPr algn="ctr" fontAlgn="base"/>
                      <a:r>
                        <a:rPr lang="en-AU" sz="2000" b="1">
                          <a:solidFill>
                            <a:srgbClr val="000000"/>
                          </a:solidFill>
                          <a:effectLst/>
                        </a:rPr>
                        <a:t>To landfill</a:t>
                      </a:r>
                      <a:r>
                        <a:rPr lang="en-AU" sz="2000" b="1">
                          <a:solidFill>
                            <a:srgbClr val="FFFFFF"/>
                          </a:solidFill>
                          <a:effectLst/>
                        </a:rPr>
                        <a:t>​</a:t>
                      </a:r>
                      <a:endParaRPr lang="en-AU" b="1" i="0">
                        <a:solidFill>
                          <a:srgbClr val="FFFFFF"/>
                        </a:solidFill>
                        <a:effectLst/>
                      </a:endParaRPr>
                    </a:p>
                  </a:txBody>
                  <a:tcPr anchor="ctr"/>
                </a:tc>
                <a:extLst>
                  <a:ext uri="{0D108BD9-81ED-4DB2-BD59-A6C34878D82A}">
                    <a16:rowId xmlns:a16="http://schemas.microsoft.com/office/drawing/2014/main" val="4170102482"/>
                  </a:ext>
                </a:extLst>
              </a:tr>
              <a:tr h="3012860">
                <a:tc>
                  <a:txBody>
                    <a:bodyPr/>
                    <a:lstStyle/>
                    <a:p>
                      <a:pPr algn="l" fontAlgn="auto"/>
                      <a:r>
                        <a:rPr lang="en-AU" sz="1800" b="0">
                          <a:solidFill>
                            <a:srgbClr val="000000"/>
                          </a:solidFill>
                          <a:effectLst/>
                        </a:rPr>
                        <a:t>​</a:t>
                      </a:r>
                    </a:p>
                    <a:p>
                      <a:pPr algn="l" fontAlgn="base"/>
                      <a:r>
                        <a:rPr lang="en-AU" sz="1800" b="0">
                          <a:solidFill>
                            <a:srgbClr val="000000"/>
                          </a:solidFill>
                          <a:effectLst/>
                        </a:rPr>
                        <a:t>​</a:t>
                      </a:r>
                      <a:endParaRPr lang="en-AU" b="0">
                        <a:solidFill>
                          <a:srgbClr val="000000"/>
                        </a:solidFill>
                        <a:effectLst/>
                      </a:endParaRPr>
                    </a:p>
                    <a:p>
                      <a:pPr algn="l" fontAlgn="base"/>
                      <a:r>
                        <a:rPr lang="en-AU" sz="1800" b="0">
                          <a:solidFill>
                            <a:srgbClr val="000000"/>
                          </a:solidFill>
                          <a:effectLst/>
                        </a:rPr>
                        <a:t>​</a:t>
                      </a:r>
                      <a:endParaRPr lang="en-AU" b="0">
                        <a:solidFill>
                          <a:srgbClr val="000000"/>
                        </a:solidFill>
                        <a:effectLst/>
                      </a:endParaRPr>
                    </a:p>
                    <a:p>
                      <a:pPr algn="l" fontAlgn="base"/>
                      <a:r>
                        <a:rPr lang="en-AU" sz="1800" b="0">
                          <a:solidFill>
                            <a:srgbClr val="000000"/>
                          </a:solidFill>
                          <a:effectLst/>
                        </a:rPr>
                        <a:t>​</a:t>
                      </a:r>
                      <a:endParaRPr lang="en-AU" b="0" i="0">
                        <a:solidFill>
                          <a:srgbClr val="000000"/>
                        </a:solidFill>
                        <a:effectLst/>
                      </a:endParaRPr>
                    </a:p>
                  </a:txBody>
                  <a:tcPr anchor="ctr"/>
                </a:tc>
                <a:tc>
                  <a:txBody>
                    <a:bodyPr/>
                    <a:lstStyle/>
                    <a:p>
                      <a:pPr algn="l" fontAlgn="auto"/>
                      <a:r>
                        <a:rPr lang="en-AU" sz="1800" b="0">
                          <a:solidFill>
                            <a:srgbClr val="000000"/>
                          </a:solidFill>
                          <a:effectLst/>
                        </a:rPr>
                        <a:t>​</a:t>
                      </a:r>
                    </a:p>
                    <a:p>
                      <a:pPr algn="l" fontAlgn="base"/>
                      <a:r>
                        <a:rPr lang="en-AU" sz="1800" b="0">
                          <a:solidFill>
                            <a:srgbClr val="000000"/>
                          </a:solidFill>
                          <a:effectLst/>
                        </a:rPr>
                        <a:t>​</a:t>
                      </a:r>
                      <a:endParaRPr lang="en-AU" b="0">
                        <a:solidFill>
                          <a:srgbClr val="000000"/>
                        </a:solidFill>
                        <a:effectLst/>
                      </a:endParaRPr>
                    </a:p>
                    <a:p>
                      <a:pPr algn="l" fontAlgn="base"/>
                      <a:r>
                        <a:rPr lang="en-AU" sz="1800" b="0">
                          <a:solidFill>
                            <a:srgbClr val="000000"/>
                          </a:solidFill>
                          <a:effectLst/>
                        </a:rPr>
                        <a:t>​</a:t>
                      </a:r>
                      <a:endParaRPr lang="en-AU" b="0">
                        <a:solidFill>
                          <a:srgbClr val="000000"/>
                        </a:solidFill>
                        <a:effectLst/>
                      </a:endParaRPr>
                    </a:p>
                    <a:p>
                      <a:pPr algn="l" fontAlgn="base"/>
                      <a:r>
                        <a:rPr lang="en-AU" sz="1800" b="0">
                          <a:solidFill>
                            <a:srgbClr val="000000"/>
                          </a:solidFill>
                          <a:effectLst/>
                        </a:rPr>
                        <a:t>​</a:t>
                      </a:r>
                      <a:endParaRPr lang="en-AU" b="0">
                        <a:solidFill>
                          <a:srgbClr val="000000"/>
                        </a:solidFill>
                        <a:effectLst/>
                      </a:endParaRPr>
                    </a:p>
                    <a:p>
                      <a:pPr algn="l" fontAlgn="base"/>
                      <a:r>
                        <a:rPr lang="en-AU" sz="1800" b="0">
                          <a:solidFill>
                            <a:srgbClr val="000000"/>
                          </a:solidFill>
                          <a:effectLst/>
                        </a:rPr>
                        <a:t>​</a:t>
                      </a:r>
                      <a:endParaRPr lang="en-AU" b="0">
                        <a:solidFill>
                          <a:srgbClr val="000000"/>
                        </a:solidFill>
                        <a:effectLst/>
                      </a:endParaRPr>
                    </a:p>
                    <a:p>
                      <a:pPr algn="l" fontAlgn="base"/>
                      <a:r>
                        <a:rPr lang="en-AU" sz="1800" b="0">
                          <a:solidFill>
                            <a:srgbClr val="000000"/>
                          </a:solidFill>
                          <a:effectLst/>
                        </a:rPr>
                        <a:t>​</a:t>
                      </a:r>
                      <a:endParaRPr lang="en-AU" b="0">
                        <a:solidFill>
                          <a:srgbClr val="000000"/>
                        </a:solidFill>
                        <a:effectLst/>
                      </a:endParaRPr>
                    </a:p>
                    <a:p>
                      <a:pPr algn="l" fontAlgn="base"/>
                      <a:r>
                        <a:rPr lang="en-AU" sz="1800" b="0">
                          <a:solidFill>
                            <a:srgbClr val="000000"/>
                          </a:solidFill>
                          <a:effectLst/>
                        </a:rPr>
                        <a:t>​</a:t>
                      </a:r>
                      <a:endParaRPr lang="en-AU" b="0">
                        <a:solidFill>
                          <a:srgbClr val="000000"/>
                        </a:solidFill>
                        <a:effectLst/>
                      </a:endParaRPr>
                    </a:p>
                    <a:p>
                      <a:pPr algn="l" fontAlgn="base"/>
                      <a:r>
                        <a:rPr lang="en-AU" sz="1800" b="0">
                          <a:solidFill>
                            <a:srgbClr val="000000"/>
                          </a:solidFill>
                          <a:effectLst/>
                        </a:rPr>
                        <a:t>​</a:t>
                      </a:r>
                      <a:endParaRPr lang="en-AU" b="0">
                        <a:solidFill>
                          <a:srgbClr val="000000"/>
                        </a:solidFill>
                        <a:effectLst/>
                      </a:endParaRPr>
                    </a:p>
                    <a:p>
                      <a:pPr algn="l" fontAlgn="base"/>
                      <a:r>
                        <a:rPr lang="en-AU" sz="1800" b="0">
                          <a:solidFill>
                            <a:srgbClr val="000000"/>
                          </a:solidFill>
                          <a:effectLst/>
                        </a:rPr>
                        <a:t>​</a:t>
                      </a:r>
                      <a:endParaRPr lang="en-AU" b="0">
                        <a:solidFill>
                          <a:srgbClr val="000000"/>
                        </a:solidFill>
                        <a:effectLst/>
                      </a:endParaRPr>
                    </a:p>
                    <a:p>
                      <a:pPr algn="l" fontAlgn="base"/>
                      <a:r>
                        <a:rPr lang="en-AU" sz="1800" b="0">
                          <a:solidFill>
                            <a:srgbClr val="000000"/>
                          </a:solidFill>
                          <a:effectLst/>
                        </a:rPr>
                        <a:t>​</a:t>
                      </a:r>
                      <a:endParaRPr lang="en-AU" b="0">
                        <a:solidFill>
                          <a:srgbClr val="000000"/>
                        </a:solidFill>
                        <a:effectLst/>
                      </a:endParaRPr>
                    </a:p>
                    <a:p>
                      <a:pPr algn="l" fontAlgn="base"/>
                      <a:r>
                        <a:rPr lang="en-AU" sz="1800" b="0">
                          <a:solidFill>
                            <a:srgbClr val="000000"/>
                          </a:solidFill>
                          <a:effectLst/>
                        </a:rPr>
                        <a:t>​</a:t>
                      </a:r>
                      <a:endParaRPr lang="en-AU" b="0" i="0">
                        <a:solidFill>
                          <a:srgbClr val="000000"/>
                        </a:solidFill>
                        <a:effectLst/>
                      </a:endParaRPr>
                    </a:p>
                  </a:txBody>
                  <a:tcPr anchor="ctr"/>
                </a:tc>
                <a:tc>
                  <a:txBody>
                    <a:bodyPr/>
                    <a:lstStyle/>
                    <a:p>
                      <a:pPr algn="l" fontAlgn="auto"/>
                      <a:r>
                        <a:rPr lang="en-AU" sz="1800" b="0">
                          <a:solidFill>
                            <a:srgbClr val="000000"/>
                          </a:solidFill>
                          <a:effectLst/>
                        </a:rPr>
                        <a:t>​</a:t>
                      </a:r>
                      <a:endParaRPr lang="en-AU" sz="1800" b="0" i="0">
                        <a:solidFill>
                          <a:srgbClr val="000000"/>
                        </a:solidFill>
                        <a:effectLst/>
                        <a:latin typeface="Calibri" panose="020F0502020204030204" pitchFamily="34" charset="0"/>
                      </a:endParaRPr>
                    </a:p>
                  </a:txBody>
                  <a:tcPr anchor="ctr"/>
                </a:tc>
                <a:tc>
                  <a:txBody>
                    <a:bodyPr/>
                    <a:lstStyle/>
                    <a:p>
                      <a:pPr algn="l" fontAlgn="auto"/>
                      <a:r>
                        <a:rPr lang="en-AU" sz="1800" b="0">
                          <a:solidFill>
                            <a:srgbClr val="000000"/>
                          </a:solidFill>
                          <a:effectLst/>
                        </a:rPr>
                        <a:t>​</a:t>
                      </a:r>
                      <a:endParaRPr lang="en-AU" sz="1800" b="0" i="0">
                        <a:solidFill>
                          <a:srgbClr val="000000"/>
                        </a:solidFill>
                        <a:effectLst/>
                        <a:latin typeface="Calibri" panose="020F0502020204030204" pitchFamily="34" charset="0"/>
                      </a:endParaRPr>
                    </a:p>
                  </a:txBody>
                  <a:tcPr anchor="ctr"/>
                </a:tc>
                <a:extLst>
                  <a:ext uri="{0D108BD9-81ED-4DB2-BD59-A6C34878D82A}">
                    <a16:rowId xmlns:a16="http://schemas.microsoft.com/office/drawing/2014/main" val="2885079619"/>
                  </a:ext>
                </a:extLst>
              </a:tr>
              <a:tr h="698563">
                <a:tc>
                  <a:txBody>
                    <a:bodyPr/>
                    <a:lstStyle/>
                    <a:p>
                      <a:pPr algn="l" fontAlgn="base"/>
                      <a:r>
                        <a:rPr lang="en-AU" sz="1800" b="0">
                          <a:solidFill>
                            <a:srgbClr val="000000"/>
                          </a:solidFill>
                          <a:effectLst/>
                        </a:rPr>
                        <a:t>Total:​</a:t>
                      </a:r>
                      <a:endParaRPr lang="en-AU" b="0" i="0">
                        <a:solidFill>
                          <a:srgbClr val="000000"/>
                        </a:solidFill>
                        <a:effectLst/>
                      </a:endParaRPr>
                    </a:p>
                  </a:txBody>
                  <a:tcPr/>
                </a:tc>
                <a:tc>
                  <a:txBody>
                    <a:bodyPr/>
                    <a:lstStyle/>
                    <a:p>
                      <a:pPr algn="l" fontAlgn="base"/>
                      <a:r>
                        <a:rPr lang="en-AU" sz="1800" b="0">
                          <a:solidFill>
                            <a:srgbClr val="000000"/>
                          </a:solidFill>
                          <a:effectLst/>
                        </a:rPr>
                        <a:t>Total:​</a:t>
                      </a:r>
                      <a:endParaRPr lang="en-AU" b="0" i="0">
                        <a:solidFill>
                          <a:srgbClr val="000000"/>
                        </a:solidFill>
                        <a:effectLst/>
                      </a:endParaRPr>
                    </a:p>
                  </a:txBody>
                  <a:tcPr/>
                </a:tc>
                <a:tc>
                  <a:txBody>
                    <a:bodyPr/>
                    <a:lstStyle/>
                    <a:p>
                      <a:pPr algn="l" fontAlgn="base"/>
                      <a:r>
                        <a:rPr lang="en-AU" sz="1800" b="0">
                          <a:solidFill>
                            <a:srgbClr val="000000"/>
                          </a:solidFill>
                          <a:effectLst/>
                        </a:rPr>
                        <a:t>Total:​</a:t>
                      </a:r>
                      <a:endParaRPr lang="en-AU" b="0" i="0">
                        <a:solidFill>
                          <a:srgbClr val="000000"/>
                        </a:solidFill>
                        <a:effectLst/>
                      </a:endParaRPr>
                    </a:p>
                  </a:txBody>
                  <a:tcPr/>
                </a:tc>
                <a:tc>
                  <a:txBody>
                    <a:bodyPr/>
                    <a:lstStyle/>
                    <a:p>
                      <a:pPr algn="l" fontAlgn="base"/>
                      <a:r>
                        <a:rPr lang="en-AU" sz="1800" b="0">
                          <a:solidFill>
                            <a:srgbClr val="000000"/>
                          </a:solidFill>
                          <a:effectLst/>
                        </a:rPr>
                        <a:t>Total:​</a:t>
                      </a:r>
                      <a:endParaRPr lang="en-AU" b="0" i="0">
                        <a:solidFill>
                          <a:srgbClr val="000000"/>
                        </a:solidFill>
                        <a:effectLst/>
                      </a:endParaRPr>
                    </a:p>
                  </a:txBody>
                  <a:tcPr/>
                </a:tc>
                <a:extLst>
                  <a:ext uri="{0D108BD9-81ED-4DB2-BD59-A6C34878D82A}">
                    <a16:rowId xmlns:a16="http://schemas.microsoft.com/office/drawing/2014/main" val="2815079860"/>
                  </a:ext>
                </a:extLst>
              </a:tr>
            </a:tbl>
          </a:graphicData>
        </a:graphic>
      </p:graphicFrame>
      <p:sp>
        <p:nvSpPr>
          <p:cNvPr id="7" name="Slide Number Placeholder 6">
            <a:extLst>
              <a:ext uri="{FF2B5EF4-FFF2-40B4-BE49-F238E27FC236}">
                <a16:creationId xmlns:a16="http://schemas.microsoft.com/office/drawing/2014/main" id="{A1F29FAC-CCDE-6386-5939-C306E3090132}"/>
              </a:ext>
            </a:extLst>
          </p:cNvPr>
          <p:cNvSpPr>
            <a:spLocks noGrp="1"/>
          </p:cNvSpPr>
          <p:nvPr>
            <p:ph type="sldNum" sz="quarter" idx="12"/>
          </p:nvPr>
        </p:nvSpPr>
        <p:spPr/>
        <p:txBody>
          <a:bodyPr/>
          <a:lstStyle/>
          <a:p>
            <a:fld id="{07FF4A09-D17C-412F-BA5B-45B6E98CB886}" type="slidenum">
              <a:rPr lang="en-AU" smtClean="0"/>
              <a:pPr/>
              <a:t>13</a:t>
            </a:fld>
            <a:endParaRPr lang="en-AU"/>
          </a:p>
        </p:txBody>
      </p:sp>
      <p:pic>
        <p:nvPicPr>
          <p:cNvPr id="8" name="Picture 8">
            <a:extLst>
              <a:ext uri="{FF2B5EF4-FFF2-40B4-BE49-F238E27FC236}">
                <a16:creationId xmlns:a16="http://schemas.microsoft.com/office/drawing/2014/main" id="{4B5F1217-C480-696B-89EB-D75388064297}"/>
              </a:ext>
            </a:extLst>
          </p:cNvPr>
          <p:cNvPicPr>
            <a:picLocks noChangeAspect="1"/>
          </p:cNvPicPr>
          <p:nvPr/>
        </p:nvPicPr>
        <p:blipFill>
          <a:blip r:embed="rId2"/>
          <a:stretch>
            <a:fillRect/>
          </a:stretch>
        </p:blipFill>
        <p:spPr>
          <a:xfrm>
            <a:off x="276447" y="6223437"/>
            <a:ext cx="1307805" cy="462822"/>
          </a:xfrm>
          <a:prstGeom prst="rect">
            <a:avLst/>
          </a:prstGeom>
        </p:spPr>
      </p:pic>
    </p:spTree>
    <p:extLst>
      <p:ext uri="{BB962C8B-B14F-4D97-AF65-F5344CB8AC3E}">
        <p14:creationId xmlns:p14="http://schemas.microsoft.com/office/powerpoint/2010/main" val="25928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28FB363-2444-2E04-DC32-C593B61D73DE}"/>
              </a:ext>
            </a:extLst>
          </p:cNvPr>
          <p:cNvSpPr txBox="1">
            <a:spLocks/>
          </p:cNvSpPr>
          <p:nvPr/>
        </p:nvSpPr>
        <p:spPr>
          <a:xfrm>
            <a:off x="406400" y="688180"/>
            <a:ext cx="11379200" cy="59259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AU" sz="3200" b="1">
                <a:solidFill>
                  <a:schemeClr val="accent2"/>
                </a:solidFill>
              </a:rPr>
              <a:t>Creating a ‘nude’ lunch</a:t>
            </a:r>
          </a:p>
        </p:txBody>
      </p:sp>
      <p:sp>
        <p:nvSpPr>
          <p:cNvPr id="4" name="Subtitle 2">
            <a:extLst>
              <a:ext uri="{FF2B5EF4-FFF2-40B4-BE49-F238E27FC236}">
                <a16:creationId xmlns:a16="http://schemas.microsoft.com/office/drawing/2014/main" id="{7CAE4CE9-0DD6-5CB3-CCA0-41EB05C1F210}"/>
              </a:ext>
            </a:extLst>
          </p:cNvPr>
          <p:cNvSpPr txBox="1">
            <a:spLocks/>
          </p:cNvSpPr>
          <p:nvPr/>
        </p:nvSpPr>
        <p:spPr>
          <a:xfrm>
            <a:off x="406400" y="1791267"/>
            <a:ext cx="11527972" cy="83763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rtl="0" fontAlgn="base"/>
            <a:r>
              <a:rPr lang="en-US" sz="2000" b="0" i="0" u="none" strike="noStrike" dirty="0">
                <a:solidFill>
                  <a:srgbClr val="000000"/>
                </a:solidFill>
                <a:effectLst/>
                <a:latin typeface="Calibri" panose="020F0502020204030204" pitchFamily="34" charset="0"/>
              </a:rPr>
              <a:t>These are our ideas for making a Nude Food lunchbox – everything is either reusable, compostable or recyclable</a:t>
            </a:r>
            <a:r>
              <a:rPr lang="en-US" sz="2000" b="0" i="0" dirty="0">
                <a:solidFill>
                  <a:srgbClr val="000000"/>
                </a:solidFill>
                <a:effectLst/>
                <a:latin typeface="Calibri" panose="020F0502020204030204" pitchFamily="34" charset="0"/>
              </a:rPr>
              <a:t>​.</a:t>
            </a:r>
            <a:endParaRPr lang="en-AU" sz="2000" b="0" i="0" dirty="0">
              <a:solidFill>
                <a:srgbClr val="000000"/>
              </a:solidFill>
              <a:effectLst/>
            </a:endParaRPr>
          </a:p>
        </p:txBody>
      </p:sp>
      <p:sp>
        <p:nvSpPr>
          <p:cNvPr id="5" name="Subtitle 2">
            <a:extLst>
              <a:ext uri="{FF2B5EF4-FFF2-40B4-BE49-F238E27FC236}">
                <a16:creationId xmlns:a16="http://schemas.microsoft.com/office/drawing/2014/main" id="{690EB20F-BF3E-24A9-6CE2-0A1C24DF3909}"/>
              </a:ext>
            </a:extLst>
          </p:cNvPr>
          <p:cNvSpPr txBox="1">
            <a:spLocks/>
          </p:cNvSpPr>
          <p:nvPr/>
        </p:nvSpPr>
        <p:spPr>
          <a:xfrm>
            <a:off x="406400" y="2857501"/>
            <a:ext cx="11527972" cy="30099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US" sz="2000" dirty="0">
                <a:solidFill>
                  <a:srgbClr val="FF0000"/>
                </a:solidFill>
              </a:rPr>
              <a:t>Write text / add pictures here.</a:t>
            </a:r>
          </a:p>
        </p:txBody>
      </p:sp>
      <p:sp>
        <p:nvSpPr>
          <p:cNvPr id="6" name="Slide Number Placeholder 5">
            <a:extLst>
              <a:ext uri="{FF2B5EF4-FFF2-40B4-BE49-F238E27FC236}">
                <a16:creationId xmlns:a16="http://schemas.microsoft.com/office/drawing/2014/main" id="{4F289B74-C4B0-A0B6-3529-D24BB0BC3ABE}"/>
              </a:ext>
            </a:extLst>
          </p:cNvPr>
          <p:cNvSpPr>
            <a:spLocks noGrp="1"/>
          </p:cNvSpPr>
          <p:nvPr>
            <p:ph type="sldNum" sz="quarter" idx="12"/>
          </p:nvPr>
        </p:nvSpPr>
        <p:spPr/>
        <p:txBody>
          <a:bodyPr/>
          <a:lstStyle/>
          <a:p>
            <a:fld id="{07FF4A09-D17C-412F-BA5B-45B6E98CB886}" type="slidenum">
              <a:rPr lang="en-AU" smtClean="0"/>
              <a:pPr/>
              <a:t>14</a:t>
            </a:fld>
            <a:endParaRPr lang="en-AU"/>
          </a:p>
        </p:txBody>
      </p:sp>
      <p:pic>
        <p:nvPicPr>
          <p:cNvPr id="8" name="Picture 8">
            <a:extLst>
              <a:ext uri="{FF2B5EF4-FFF2-40B4-BE49-F238E27FC236}">
                <a16:creationId xmlns:a16="http://schemas.microsoft.com/office/drawing/2014/main" id="{11272623-2597-D92E-A5F9-010CC9A57517}"/>
              </a:ext>
            </a:extLst>
          </p:cNvPr>
          <p:cNvPicPr>
            <a:picLocks noChangeAspect="1"/>
          </p:cNvPicPr>
          <p:nvPr/>
        </p:nvPicPr>
        <p:blipFill>
          <a:blip r:embed="rId2"/>
          <a:stretch>
            <a:fillRect/>
          </a:stretch>
        </p:blipFill>
        <p:spPr>
          <a:xfrm>
            <a:off x="276447" y="6223437"/>
            <a:ext cx="1307805" cy="462822"/>
          </a:xfrm>
          <a:prstGeom prst="rect">
            <a:avLst/>
          </a:prstGeom>
        </p:spPr>
      </p:pic>
    </p:spTree>
    <p:extLst>
      <p:ext uri="{BB962C8B-B14F-4D97-AF65-F5344CB8AC3E}">
        <p14:creationId xmlns:p14="http://schemas.microsoft.com/office/powerpoint/2010/main" val="2943034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28FB363-2444-2E04-DC32-C593B61D73DE}"/>
              </a:ext>
            </a:extLst>
          </p:cNvPr>
          <p:cNvSpPr txBox="1">
            <a:spLocks/>
          </p:cNvSpPr>
          <p:nvPr/>
        </p:nvSpPr>
        <p:spPr>
          <a:xfrm>
            <a:off x="406400" y="688180"/>
            <a:ext cx="11379200" cy="59259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AU" sz="3200" b="1">
                <a:solidFill>
                  <a:schemeClr val="accent2"/>
                </a:solidFill>
              </a:rPr>
              <a:t>Which bin to use</a:t>
            </a:r>
          </a:p>
        </p:txBody>
      </p:sp>
      <p:sp>
        <p:nvSpPr>
          <p:cNvPr id="4" name="Subtitle 2">
            <a:extLst>
              <a:ext uri="{FF2B5EF4-FFF2-40B4-BE49-F238E27FC236}">
                <a16:creationId xmlns:a16="http://schemas.microsoft.com/office/drawing/2014/main" id="{7CAE4CE9-0DD6-5CB3-CCA0-41EB05C1F210}"/>
              </a:ext>
            </a:extLst>
          </p:cNvPr>
          <p:cNvSpPr txBox="1">
            <a:spLocks/>
          </p:cNvSpPr>
          <p:nvPr/>
        </p:nvSpPr>
        <p:spPr>
          <a:xfrm>
            <a:off x="406400" y="1791266"/>
            <a:ext cx="11527972" cy="365125"/>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rtl="0" fontAlgn="base"/>
            <a:r>
              <a:rPr lang="en-US" sz="2000" b="0" i="0" u="none" strike="noStrike" dirty="0">
                <a:solidFill>
                  <a:srgbClr val="000000"/>
                </a:solidFill>
                <a:effectLst/>
              </a:rPr>
              <a:t>These are our Bin posters:</a:t>
            </a:r>
            <a:endParaRPr lang="en-US" sz="2000" b="0" i="0" dirty="0">
              <a:solidFill>
                <a:srgbClr val="000000"/>
              </a:solidFill>
              <a:effectLst/>
            </a:endParaRPr>
          </a:p>
        </p:txBody>
      </p:sp>
      <p:sp>
        <p:nvSpPr>
          <p:cNvPr id="2" name="Slide Number Placeholder 1">
            <a:extLst>
              <a:ext uri="{FF2B5EF4-FFF2-40B4-BE49-F238E27FC236}">
                <a16:creationId xmlns:a16="http://schemas.microsoft.com/office/drawing/2014/main" id="{3EF74925-B702-0981-0737-963AAC9B64AD}"/>
              </a:ext>
            </a:extLst>
          </p:cNvPr>
          <p:cNvSpPr>
            <a:spLocks noGrp="1"/>
          </p:cNvSpPr>
          <p:nvPr>
            <p:ph type="sldNum" sz="quarter" idx="12"/>
          </p:nvPr>
        </p:nvSpPr>
        <p:spPr/>
        <p:txBody>
          <a:bodyPr/>
          <a:lstStyle/>
          <a:p>
            <a:fld id="{07FF4A09-D17C-412F-BA5B-45B6E98CB886}" type="slidenum">
              <a:rPr lang="en-AU" smtClean="0"/>
              <a:pPr/>
              <a:t>15</a:t>
            </a:fld>
            <a:endParaRPr lang="en-AU"/>
          </a:p>
        </p:txBody>
      </p:sp>
      <p:pic>
        <p:nvPicPr>
          <p:cNvPr id="7" name="Picture 8">
            <a:extLst>
              <a:ext uri="{FF2B5EF4-FFF2-40B4-BE49-F238E27FC236}">
                <a16:creationId xmlns:a16="http://schemas.microsoft.com/office/drawing/2014/main" id="{D314EEBF-BAD7-E3FD-F247-5FE1894D437B}"/>
              </a:ext>
            </a:extLst>
          </p:cNvPr>
          <p:cNvPicPr>
            <a:picLocks noChangeAspect="1"/>
          </p:cNvPicPr>
          <p:nvPr/>
        </p:nvPicPr>
        <p:blipFill>
          <a:blip r:embed="rId2"/>
          <a:stretch>
            <a:fillRect/>
          </a:stretch>
        </p:blipFill>
        <p:spPr>
          <a:xfrm>
            <a:off x="276447" y="6223437"/>
            <a:ext cx="1307805" cy="462822"/>
          </a:xfrm>
          <a:prstGeom prst="rect">
            <a:avLst/>
          </a:prstGeom>
        </p:spPr>
      </p:pic>
      <p:sp>
        <p:nvSpPr>
          <p:cNvPr id="5" name="Subtitle 2">
            <a:extLst>
              <a:ext uri="{FF2B5EF4-FFF2-40B4-BE49-F238E27FC236}">
                <a16:creationId xmlns:a16="http://schemas.microsoft.com/office/drawing/2014/main" id="{9E68416A-EDD6-48C6-B2CC-071484894FBA}"/>
              </a:ext>
            </a:extLst>
          </p:cNvPr>
          <p:cNvSpPr txBox="1">
            <a:spLocks/>
          </p:cNvSpPr>
          <p:nvPr/>
        </p:nvSpPr>
        <p:spPr>
          <a:xfrm>
            <a:off x="406400" y="2857501"/>
            <a:ext cx="11527972" cy="30099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US" sz="2000" dirty="0">
                <a:solidFill>
                  <a:srgbClr val="FF0000"/>
                </a:solidFill>
              </a:rPr>
              <a:t>Write text / add pictures here.</a:t>
            </a:r>
          </a:p>
        </p:txBody>
      </p:sp>
    </p:spTree>
    <p:extLst>
      <p:ext uri="{BB962C8B-B14F-4D97-AF65-F5344CB8AC3E}">
        <p14:creationId xmlns:p14="http://schemas.microsoft.com/office/powerpoint/2010/main" val="605273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89D27-AAC5-FE22-8D35-43445606F5D5}"/>
              </a:ext>
            </a:extLst>
          </p:cNvPr>
          <p:cNvSpPr>
            <a:spLocks noGrp="1"/>
          </p:cNvSpPr>
          <p:nvPr>
            <p:ph type="ctrTitle" idx="4294967295"/>
          </p:nvPr>
        </p:nvSpPr>
        <p:spPr>
          <a:xfrm>
            <a:off x="435428" y="1099569"/>
            <a:ext cx="9144000" cy="1057049"/>
          </a:xfrm>
          <a:prstGeom prst="rect">
            <a:avLst/>
          </a:prstGeom>
        </p:spPr>
        <p:txBody>
          <a:bodyPr>
            <a:normAutofit/>
          </a:bodyPr>
          <a:lstStyle/>
          <a:p>
            <a:pPr algn="l"/>
            <a:r>
              <a:rPr lang="en-AU" sz="4000" b="1">
                <a:latin typeface="Arial" panose="020B0604020202020204" pitchFamily="34" charset="0"/>
                <a:cs typeface="Arial" panose="020B0604020202020204" pitchFamily="34" charset="0"/>
              </a:rPr>
              <a:t>Inquiry Topic 1: Litter</a:t>
            </a:r>
          </a:p>
        </p:txBody>
      </p:sp>
      <p:sp>
        <p:nvSpPr>
          <p:cNvPr id="3" name="Subtitle 2">
            <a:extLst>
              <a:ext uri="{FF2B5EF4-FFF2-40B4-BE49-F238E27FC236}">
                <a16:creationId xmlns:a16="http://schemas.microsoft.com/office/drawing/2014/main" id="{35E5ED31-D8FD-AAEB-1217-C481457B0A8A}"/>
              </a:ext>
            </a:extLst>
          </p:cNvPr>
          <p:cNvSpPr>
            <a:spLocks noGrp="1"/>
          </p:cNvSpPr>
          <p:nvPr>
            <p:ph type="subTitle" idx="4294967295"/>
          </p:nvPr>
        </p:nvSpPr>
        <p:spPr>
          <a:xfrm>
            <a:off x="435428" y="1860323"/>
            <a:ext cx="9144000" cy="592591"/>
          </a:xfrm>
          <a:prstGeom prst="rect">
            <a:avLst/>
          </a:prstGeom>
        </p:spPr>
        <p:txBody>
          <a:bodyPr>
            <a:normAutofit/>
          </a:bodyPr>
          <a:lstStyle/>
          <a:p>
            <a:pPr algn="l"/>
            <a:r>
              <a:rPr lang="en-AU" sz="3200" b="1">
                <a:solidFill>
                  <a:srgbClr val="92D050"/>
                </a:solidFill>
              </a:rPr>
              <a:t>What is litter?</a:t>
            </a:r>
          </a:p>
        </p:txBody>
      </p:sp>
      <p:sp>
        <p:nvSpPr>
          <p:cNvPr id="5" name="Subtitle 2">
            <a:extLst>
              <a:ext uri="{FF2B5EF4-FFF2-40B4-BE49-F238E27FC236}">
                <a16:creationId xmlns:a16="http://schemas.microsoft.com/office/drawing/2014/main" id="{1F6A590A-A843-07A3-76F6-6BE32F8578D2}"/>
              </a:ext>
            </a:extLst>
          </p:cNvPr>
          <p:cNvSpPr txBox="1">
            <a:spLocks/>
          </p:cNvSpPr>
          <p:nvPr/>
        </p:nvSpPr>
        <p:spPr>
          <a:xfrm>
            <a:off x="435428" y="2533877"/>
            <a:ext cx="11527972" cy="97608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US" sz="2000"/>
              <a:t>‘Litter’. This is probably a word you are very familiar with, but how would you define it? </a:t>
            </a:r>
          </a:p>
          <a:p>
            <a:pPr algn="l">
              <a:lnSpc>
                <a:spcPct val="100000"/>
              </a:lnSpc>
            </a:pPr>
            <a:r>
              <a:rPr lang="en-US" sz="2000"/>
              <a:t>In the space below, record some words that you associate with litter.​</a:t>
            </a:r>
            <a:endParaRPr lang="en-AU" sz="2000"/>
          </a:p>
        </p:txBody>
      </p:sp>
      <p:sp>
        <p:nvSpPr>
          <p:cNvPr id="8" name="Subtitle 2">
            <a:extLst>
              <a:ext uri="{FF2B5EF4-FFF2-40B4-BE49-F238E27FC236}">
                <a16:creationId xmlns:a16="http://schemas.microsoft.com/office/drawing/2014/main" id="{142B828B-D35F-E8FB-26CE-8AC8F22CF7E0}"/>
              </a:ext>
            </a:extLst>
          </p:cNvPr>
          <p:cNvSpPr txBox="1">
            <a:spLocks/>
          </p:cNvSpPr>
          <p:nvPr/>
        </p:nvSpPr>
        <p:spPr>
          <a:xfrm>
            <a:off x="435428" y="3726544"/>
            <a:ext cx="11527972" cy="244928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US" sz="2000" dirty="0">
                <a:solidFill>
                  <a:srgbClr val="FF0000"/>
                </a:solidFill>
              </a:rPr>
              <a:t>Write text here.</a:t>
            </a:r>
          </a:p>
        </p:txBody>
      </p:sp>
      <p:sp>
        <p:nvSpPr>
          <p:cNvPr id="9" name="Slide Number Placeholder 8">
            <a:extLst>
              <a:ext uri="{FF2B5EF4-FFF2-40B4-BE49-F238E27FC236}">
                <a16:creationId xmlns:a16="http://schemas.microsoft.com/office/drawing/2014/main" id="{2B1E6061-A3A2-E420-3644-F8FE4AC735C8}"/>
              </a:ext>
            </a:extLst>
          </p:cNvPr>
          <p:cNvSpPr>
            <a:spLocks noGrp="1"/>
          </p:cNvSpPr>
          <p:nvPr>
            <p:ph type="sldNum" sz="quarter" idx="12"/>
          </p:nvPr>
        </p:nvSpPr>
        <p:spPr/>
        <p:txBody>
          <a:bodyPr/>
          <a:lstStyle/>
          <a:p>
            <a:fld id="{07FF4A09-D17C-412F-BA5B-45B6E98CB886}" type="slidenum">
              <a:rPr lang="en-AU" smtClean="0"/>
              <a:pPr/>
              <a:t>2</a:t>
            </a:fld>
            <a:endParaRPr lang="en-AU"/>
          </a:p>
        </p:txBody>
      </p:sp>
      <p:pic>
        <p:nvPicPr>
          <p:cNvPr id="4" name="Picture 5" descr="Icon&#10;&#10;Description automatically generated">
            <a:extLst>
              <a:ext uri="{FF2B5EF4-FFF2-40B4-BE49-F238E27FC236}">
                <a16:creationId xmlns:a16="http://schemas.microsoft.com/office/drawing/2014/main" id="{3B7BA5C3-4BA5-97CB-C952-301114A3B019}"/>
              </a:ext>
            </a:extLst>
          </p:cNvPr>
          <p:cNvPicPr>
            <a:picLocks noChangeAspect="1"/>
          </p:cNvPicPr>
          <p:nvPr/>
        </p:nvPicPr>
        <p:blipFill>
          <a:blip r:embed="rId2"/>
          <a:stretch>
            <a:fillRect/>
          </a:stretch>
        </p:blipFill>
        <p:spPr>
          <a:xfrm>
            <a:off x="276447" y="6223438"/>
            <a:ext cx="1307805" cy="462822"/>
          </a:xfrm>
          <a:prstGeom prst="rect">
            <a:avLst/>
          </a:prstGeom>
        </p:spPr>
      </p:pic>
    </p:spTree>
    <p:extLst>
      <p:ext uri="{BB962C8B-B14F-4D97-AF65-F5344CB8AC3E}">
        <p14:creationId xmlns:p14="http://schemas.microsoft.com/office/powerpoint/2010/main" val="16984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5E5ED31-D8FD-AAEB-1217-C481457B0A8A}"/>
              </a:ext>
            </a:extLst>
          </p:cNvPr>
          <p:cNvSpPr>
            <a:spLocks noGrp="1"/>
          </p:cNvSpPr>
          <p:nvPr>
            <p:ph type="subTitle" idx="4294967295"/>
          </p:nvPr>
        </p:nvSpPr>
        <p:spPr>
          <a:xfrm>
            <a:off x="435428" y="1236209"/>
            <a:ext cx="9144000" cy="592591"/>
          </a:xfrm>
          <a:prstGeom prst="rect">
            <a:avLst/>
          </a:prstGeom>
        </p:spPr>
        <p:txBody>
          <a:bodyPr>
            <a:normAutofit/>
          </a:bodyPr>
          <a:lstStyle/>
          <a:p>
            <a:pPr algn="l"/>
            <a:r>
              <a:rPr lang="en-AU" sz="3200" b="1">
                <a:solidFill>
                  <a:srgbClr val="92D050"/>
                </a:solidFill>
              </a:rPr>
              <a:t>Litter definition</a:t>
            </a:r>
          </a:p>
        </p:txBody>
      </p:sp>
      <p:sp>
        <p:nvSpPr>
          <p:cNvPr id="5" name="Subtitle 2">
            <a:extLst>
              <a:ext uri="{FF2B5EF4-FFF2-40B4-BE49-F238E27FC236}">
                <a16:creationId xmlns:a16="http://schemas.microsoft.com/office/drawing/2014/main" id="{1F6A590A-A843-07A3-76F6-6BE32F8578D2}"/>
              </a:ext>
            </a:extLst>
          </p:cNvPr>
          <p:cNvSpPr txBox="1">
            <a:spLocks/>
          </p:cNvSpPr>
          <p:nvPr/>
        </p:nvSpPr>
        <p:spPr>
          <a:xfrm>
            <a:off x="435428" y="1915660"/>
            <a:ext cx="11527972" cy="59259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US" sz="2000" dirty="0"/>
              <a:t>Our team’s definition of litter is…</a:t>
            </a:r>
          </a:p>
        </p:txBody>
      </p:sp>
      <p:sp>
        <p:nvSpPr>
          <p:cNvPr id="9" name="Subtitle 2">
            <a:extLst>
              <a:ext uri="{FF2B5EF4-FFF2-40B4-BE49-F238E27FC236}">
                <a16:creationId xmlns:a16="http://schemas.microsoft.com/office/drawing/2014/main" id="{6C462789-A7A1-E97D-CAB3-96A8E5263856}"/>
              </a:ext>
            </a:extLst>
          </p:cNvPr>
          <p:cNvSpPr txBox="1">
            <a:spLocks/>
          </p:cNvSpPr>
          <p:nvPr/>
        </p:nvSpPr>
        <p:spPr>
          <a:xfrm>
            <a:off x="435428" y="2844574"/>
            <a:ext cx="11527972" cy="323663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US" sz="2000" dirty="0">
                <a:solidFill>
                  <a:srgbClr val="FF0000"/>
                </a:solidFill>
              </a:rPr>
              <a:t>Write text here.</a:t>
            </a:r>
          </a:p>
        </p:txBody>
      </p:sp>
      <p:sp>
        <p:nvSpPr>
          <p:cNvPr id="10" name="Slide Number Placeholder 9">
            <a:extLst>
              <a:ext uri="{FF2B5EF4-FFF2-40B4-BE49-F238E27FC236}">
                <a16:creationId xmlns:a16="http://schemas.microsoft.com/office/drawing/2014/main" id="{CB22744C-91E0-4BA0-D554-01C8F57AC39F}"/>
              </a:ext>
            </a:extLst>
          </p:cNvPr>
          <p:cNvSpPr>
            <a:spLocks noGrp="1"/>
          </p:cNvSpPr>
          <p:nvPr>
            <p:ph type="sldNum" sz="quarter" idx="12"/>
          </p:nvPr>
        </p:nvSpPr>
        <p:spPr/>
        <p:txBody>
          <a:bodyPr/>
          <a:lstStyle/>
          <a:p>
            <a:fld id="{07FF4A09-D17C-412F-BA5B-45B6E98CB886}" type="slidenum">
              <a:rPr lang="en-AU" smtClean="0"/>
              <a:pPr/>
              <a:t>3</a:t>
            </a:fld>
            <a:endParaRPr lang="en-AU"/>
          </a:p>
        </p:txBody>
      </p:sp>
      <p:pic>
        <p:nvPicPr>
          <p:cNvPr id="4" name="Picture 5" descr="Icon&#10;&#10;Description automatically generated">
            <a:extLst>
              <a:ext uri="{FF2B5EF4-FFF2-40B4-BE49-F238E27FC236}">
                <a16:creationId xmlns:a16="http://schemas.microsoft.com/office/drawing/2014/main" id="{9FEB5108-DA1A-5E52-0BDE-5987E7829295}"/>
              </a:ext>
            </a:extLst>
          </p:cNvPr>
          <p:cNvPicPr>
            <a:picLocks noChangeAspect="1"/>
          </p:cNvPicPr>
          <p:nvPr/>
        </p:nvPicPr>
        <p:blipFill>
          <a:blip r:embed="rId2"/>
          <a:stretch>
            <a:fillRect/>
          </a:stretch>
        </p:blipFill>
        <p:spPr>
          <a:xfrm>
            <a:off x="276447" y="6223438"/>
            <a:ext cx="1307805" cy="462822"/>
          </a:xfrm>
          <a:prstGeom prst="rect">
            <a:avLst/>
          </a:prstGeom>
        </p:spPr>
      </p:pic>
    </p:spTree>
    <p:extLst>
      <p:ext uri="{BB962C8B-B14F-4D97-AF65-F5344CB8AC3E}">
        <p14:creationId xmlns:p14="http://schemas.microsoft.com/office/powerpoint/2010/main" val="2866757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5E5ED31-D8FD-AAEB-1217-C481457B0A8A}"/>
              </a:ext>
            </a:extLst>
          </p:cNvPr>
          <p:cNvSpPr>
            <a:spLocks noGrp="1"/>
          </p:cNvSpPr>
          <p:nvPr>
            <p:ph type="subTitle" idx="4294967295"/>
          </p:nvPr>
        </p:nvSpPr>
        <p:spPr>
          <a:xfrm>
            <a:off x="435428" y="1236209"/>
            <a:ext cx="9144000" cy="592591"/>
          </a:xfrm>
          <a:prstGeom prst="rect">
            <a:avLst/>
          </a:prstGeom>
        </p:spPr>
        <p:txBody>
          <a:bodyPr>
            <a:normAutofit/>
          </a:bodyPr>
          <a:lstStyle/>
          <a:p>
            <a:pPr algn="l"/>
            <a:r>
              <a:rPr lang="en-AU" sz="3200" b="1">
                <a:solidFill>
                  <a:srgbClr val="92D050"/>
                </a:solidFill>
              </a:rPr>
              <a:t>How does litter impact us?</a:t>
            </a:r>
          </a:p>
        </p:txBody>
      </p:sp>
      <p:sp>
        <p:nvSpPr>
          <p:cNvPr id="5" name="Subtitle 2">
            <a:extLst>
              <a:ext uri="{FF2B5EF4-FFF2-40B4-BE49-F238E27FC236}">
                <a16:creationId xmlns:a16="http://schemas.microsoft.com/office/drawing/2014/main" id="{1F6A590A-A843-07A3-76F6-6BE32F8578D2}"/>
              </a:ext>
            </a:extLst>
          </p:cNvPr>
          <p:cNvSpPr txBox="1">
            <a:spLocks/>
          </p:cNvSpPr>
          <p:nvPr/>
        </p:nvSpPr>
        <p:spPr>
          <a:xfrm>
            <a:off x="435428" y="1915660"/>
            <a:ext cx="11527972" cy="59259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AU" sz="2000" b="0" i="0" u="none" strike="noStrike" dirty="0">
                <a:solidFill>
                  <a:srgbClr val="000000"/>
                </a:solidFill>
                <a:effectLst/>
                <a:latin typeface="Calibri" panose="020F0502020204030204" pitchFamily="34" charset="0"/>
              </a:rPr>
              <a:t>Where have you seen litter in your environment? Why do you think litter is found in these areas? Take some photographs of litter around your school or local area and add them here. </a:t>
            </a:r>
            <a:endParaRPr lang="en-US" sz="2000" dirty="0"/>
          </a:p>
        </p:txBody>
      </p:sp>
      <p:sp>
        <p:nvSpPr>
          <p:cNvPr id="9" name="Subtitle 2">
            <a:extLst>
              <a:ext uri="{FF2B5EF4-FFF2-40B4-BE49-F238E27FC236}">
                <a16:creationId xmlns:a16="http://schemas.microsoft.com/office/drawing/2014/main" id="{6C462789-A7A1-E97D-CAB3-96A8E5263856}"/>
              </a:ext>
            </a:extLst>
          </p:cNvPr>
          <p:cNvSpPr txBox="1">
            <a:spLocks/>
          </p:cNvSpPr>
          <p:nvPr/>
        </p:nvSpPr>
        <p:spPr>
          <a:xfrm>
            <a:off x="435428" y="5833609"/>
            <a:ext cx="11527972" cy="59259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US" sz="2000" dirty="0"/>
              <a:t>What do you think the impacts of this litter are?</a:t>
            </a:r>
          </a:p>
        </p:txBody>
      </p:sp>
      <p:sp>
        <p:nvSpPr>
          <p:cNvPr id="2" name="Subtitle 2">
            <a:extLst>
              <a:ext uri="{FF2B5EF4-FFF2-40B4-BE49-F238E27FC236}">
                <a16:creationId xmlns:a16="http://schemas.microsoft.com/office/drawing/2014/main" id="{BD0FFE8C-F243-8EA0-EBE4-70B7C5DE16ED}"/>
              </a:ext>
            </a:extLst>
          </p:cNvPr>
          <p:cNvSpPr txBox="1">
            <a:spLocks/>
          </p:cNvSpPr>
          <p:nvPr/>
        </p:nvSpPr>
        <p:spPr>
          <a:xfrm>
            <a:off x="435428" y="2898887"/>
            <a:ext cx="11527972" cy="59259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US" sz="2000" dirty="0">
                <a:solidFill>
                  <a:srgbClr val="FF0000"/>
                </a:solidFill>
              </a:rPr>
              <a:t>Add pictures here.</a:t>
            </a:r>
          </a:p>
        </p:txBody>
      </p:sp>
      <p:sp>
        <p:nvSpPr>
          <p:cNvPr id="4" name="Slide Number Placeholder 3">
            <a:extLst>
              <a:ext uri="{FF2B5EF4-FFF2-40B4-BE49-F238E27FC236}">
                <a16:creationId xmlns:a16="http://schemas.microsoft.com/office/drawing/2014/main" id="{F1471307-FD79-44A4-6E48-4CFB13A783FB}"/>
              </a:ext>
            </a:extLst>
          </p:cNvPr>
          <p:cNvSpPr>
            <a:spLocks noGrp="1"/>
          </p:cNvSpPr>
          <p:nvPr>
            <p:ph type="sldNum" sz="quarter" idx="12"/>
          </p:nvPr>
        </p:nvSpPr>
        <p:spPr/>
        <p:txBody>
          <a:bodyPr/>
          <a:lstStyle/>
          <a:p>
            <a:fld id="{07FF4A09-D17C-412F-BA5B-45B6E98CB886}" type="slidenum">
              <a:rPr lang="en-AU" smtClean="0"/>
              <a:pPr/>
              <a:t>4</a:t>
            </a:fld>
            <a:endParaRPr lang="en-AU"/>
          </a:p>
        </p:txBody>
      </p:sp>
      <p:pic>
        <p:nvPicPr>
          <p:cNvPr id="7" name="Picture 5" descr="Icon&#10;&#10;Description automatically generated">
            <a:extLst>
              <a:ext uri="{FF2B5EF4-FFF2-40B4-BE49-F238E27FC236}">
                <a16:creationId xmlns:a16="http://schemas.microsoft.com/office/drawing/2014/main" id="{493C1BCE-E084-2162-2989-98472385B21B}"/>
              </a:ext>
            </a:extLst>
          </p:cNvPr>
          <p:cNvPicPr>
            <a:picLocks noChangeAspect="1"/>
          </p:cNvPicPr>
          <p:nvPr/>
        </p:nvPicPr>
        <p:blipFill>
          <a:blip r:embed="rId2"/>
          <a:stretch>
            <a:fillRect/>
          </a:stretch>
        </p:blipFill>
        <p:spPr>
          <a:xfrm>
            <a:off x="276447" y="6223438"/>
            <a:ext cx="1307805" cy="462822"/>
          </a:xfrm>
          <a:prstGeom prst="rect">
            <a:avLst/>
          </a:prstGeom>
        </p:spPr>
      </p:pic>
    </p:spTree>
    <p:extLst>
      <p:ext uri="{BB962C8B-B14F-4D97-AF65-F5344CB8AC3E}">
        <p14:creationId xmlns:p14="http://schemas.microsoft.com/office/powerpoint/2010/main" val="592018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5E5ED31-D8FD-AAEB-1217-C481457B0A8A}"/>
              </a:ext>
            </a:extLst>
          </p:cNvPr>
          <p:cNvSpPr>
            <a:spLocks noGrp="1"/>
          </p:cNvSpPr>
          <p:nvPr>
            <p:ph type="subTitle" idx="4294967295"/>
          </p:nvPr>
        </p:nvSpPr>
        <p:spPr>
          <a:xfrm>
            <a:off x="435428" y="1236209"/>
            <a:ext cx="9144000" cy="592591"/>
          </a:xfrm>
          <a:prstGeom prst="rect">
            <a:avLst/>
          </a:prstGeom>
        </p:spPr>
        <p:txBody>
          <a:bodyPr>
            <a:normAutofit/>
          </a:bodyPr>
          <a:lstStyle/>
          <a:p>
            <a:pPr algn="l"/>
            <a:r>
              <a:rPr lang="en-AU" sz="3200" b="1">
                <a:solidFill>
                  <a:srgbClr val="92D050"/>
                </a:solidFill>
              </a:rPr>
              <a:t>The impact of litter</a:t>
            </a:r>
          </a:p>
        </p:txBody>
      </p:sp>
      <p:sp>
        <p:nvSpPr>
          <p:cNvPr id="5" name="Subtitle 2">
            <a:extLst>
              <a:ext uri="{FF2B5EF4-FFF2-40B4-BE49-F238E27FC236}">
                <a16:creationId xmlns:a16="http://schemas.microsoft.com/office/drawing/2014/main" id="{1F6A590A-A843-07A3-76F6-6BE32F8578D2}"/>
              </a:ext>
            </a:extLst>
          </p:cNvPr>
          <p:cNvSpPr txBox="1">
            <a:spLocks/>
          </p:cNvSpPr>
          <p:nvPr/>
        </p:nvSpPr>
        <p:spPr>
          <a:xfrm>
            <a:off x="435428" y="1915660"/>
            <a:ext cx="11527972" cy="59259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rtl="0" fontAlgn="base"/>
            <a:r>
              <a:rPr lang="en-AU" sz="2000" b="0" i="0" u="none" strike="noStrike" dirty="0">
                <a:solidFill>
                  <a:srgbClr val="000000"/>
                </a:solidFill>
                <a:effectLst/>
              </a:rPr>
              <a:t>Litter can impact the </a:t>
            </a:r>
            <a:r>
              <a:rPr lang="en-AU" sz="2000" b="0" i="1" u="none" strike="noStrike" dirty="0">
                <a:solidFill>
                  <a:srgbClr val="000000"/>
                </a:solidFill>
                <a:effectLst/>
              </a:rPr>
              <a:t>economy</a:t>
            </a:r>
            <a:r>
              <a:rPr lang="en-AU" sz="2000" b="0" i="0" u="none" strike="noStrike" dirty="0">
                <a:solidFill>
                  <a:srgbClr val="000000"/>
                </a:solidFill>
                <a:effectLst/>
              </a:rPr>
              <a:t>, </a:t>
            </a:r>
            <a:r>
              <a:rPr lang="en-AU" sz="2000" b="0" i="1" u="none" strike="noStrike" dirty="0">
                <a:solidFill>
                  <a:srgbClr val="000000"/>
                </a:solidFill>
                <a:effectLst/>
              </a:rPr>
              <a:t>environment</a:t>
            </a:r>
            <a:r>
              <a:rPr lang="en-AU" sz="2000" b="0" i="0" u="none" strike="noStrike" dirty="0">
                <a:solidFill>
                  <a:srgbClr val="000000"/>
                </a:solidFill>
                <a:effectLst/>
              </a:rPr>
              <a:t> and </a:t>
            </a:r>
            <a:r>
              <a:rPr lang="en-AU" sz="2000" b="0" i="1" u="none" strike="noStrike" dirty="0">
                <a:solidFill>
                  <a:srgbClr val="000000"/>
                </a:solidFill>
                <a:effectLst/>
              </a:rPr>
              <a:t>society</a:t>
            </a:r>
            <a:r>
              <a:rPr lang="en-AU" sz="2000" b="0" i="0" u="none" strike="noStrike" dirty="0">
                <a:solidFill>
                  <a:srgbClr val="000000"/>
                </a:solidFill>
                <a:effectLst/>
              </a:rPr>
              <a:t>. Choose one of these impacts and conduct some research to find out the impacts of litter. Note at least 3 points.</a:t>
            </a:r>
            <a:r>
              <a:rPr lang="en-US" sz="2000" b="0" i="0" dirty="0">
                <a:solidFill>
                  <a:srgbClr val="000000"/>
                </a:solidFill>
                <a:effectLst/>
              </a:rPr>
              <a:t>​</a:t>
            </a:r>
          </a:p>
          <a:p>
            <a:pPr algn="l" rtl="0" fontAlgn="base"/>
            <a:r>
              <a:rPr lang="en-AU" sz="1600" b="0" i="0" dirty="0">
                <a:solidFill>
                  <a:srgbClr val="000000"/>
                </a:solidFill>
                <a:effectLst/>
                <a:latin typeface="Calibri" panose="020F0502020204030204" pitchFamily="34" charset="0"/>
              </a:rPr>
              <a:t>​</a:t>
            </a:r>
            <a:endParaRPr lang="en-AU" sz="1600" b="0" i="0" dirty="0">
              <a:solidFill>
                <a:srgbClr val="000000"/>
              </a:solidFill>
              <a:effectLst/>
              <a:latin typeface="Arial" panose="020B0604020202020204" pitchFamily="34" charset="0"/>
            </a:endParaRPr>
          </a:p>
        </p:txBody>
      </p:sp>
      <p:sp>
        <p:nvSpPr>
          <p:cNvPr id="4" name="Subtitle 2">
            <a:extLst>
              <a:ext uri="{FF2B5EF4-FFF2-40B4-BE49-F238E27FC236}">
                <a16:creationId xmlns:a16="http://schemas.microsoft.com/office/drawing/2014/main" id="{90301AC1-1E78-AE31-AC01-24919C7D4625}"/>
              </a:ext>
            </a:extLst>
          </p:cNvPr>
          <p:cNvSpPr txBox="1">
            <a:spLocks/>
          </p:cNvSpPr>
          <p:nvPr/>
        </p:nvSpPr>
        <p:spPr>
          <a:xfrm>
            <a:off x="435428" y="2898887"/>
            <a:ext cx="11527972" cy="59259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US" sz="2000">
                <a:solidFill>
                  <a:srgbClr val="FF0000"/>
                </a:solidFill>
              </a:rPr>
              <a:t>Write text here.</a:t>
            </a:r>
          </a:p>
        </p:txBody>
      </p:sp>
      <p:sp>
        <p:nvSpPr>
          <p:cNvPr id="8" name="Slide Number Placeholder 7">
            <a:extLst>
              <a:ext uri="{FF2B5EF4-FFF2-40B4-BE49-F238E27FC236}">
                <a16:creationId xmlns:a16="http://schemas.microsoft.com/office/drawing/2014/main" id="{6FA2254C-AD02-676F-5C39-D40AAB377F01}"/>
              </a:ext>
            </a:extLst>
          </p:cNvPr>
          <p:cNvSpPr>
            <a:spLocks noGrp="1"/>
          </p:cNvSpPr>
          <p:nvPr>
            <p:ph type="sldNum" sz="quarter" idx="12"/>
          </p:nvPr>
        </p:nvSpPr>
        <p:spPr/>
        <p:txBody>
          <a:bodyPr/>
          <a:lstStyle/>
          <a:p>
            <a:fld id="{07FF4A09-D17C-412F-BA5B-45B6E98CB886}" type="slidenum">
              <a:rPr lang="en-AU" smtClean="0"/>
              <a:pPr/>
              <a:t>5</a:t>
            </a:fld>
            <a:endParaRPr lang="en-AU"/>
          </a:p>
        </p:txBody>
      </p:sp>
      <p:pic>
        <p:nvPicPr>
          <p:cNvPr id="6" name="Picture 5" descr="Icon&#10;&#10;Description automatically generated">
            <a:extLst>
              <a:ext uri="{FF2B5EF4-FFF2-40B4-BE49-F238E27FC236}">
                <a16:creationId xmlns:a16="http://schemas.microsoft.com/office/drawing/2014/main" id="{F200CD73-0B21-0B61-B19E-9A722E4739DE}"/>
              </a:ext>
            </a:extLst>
          </p:cNvPr>
          <p:cNvPicPr>
            <a:picLocks noChangeAspect="1"/>
          </p:cNvPicPr>
          <p:nvPr/>
        </p:nvPicPr>
        <p:blipFill>
          <a:blip r:embed="rId2"/>
          <a:stretch>
            <a:fillRect/>
          </a:stretch>
        </p:blipFill>
        <p:spPr>
          <a:xfrm>
            <a:off x="276447" y="6223438"/>
            <a:ext cx="1307805" cy="462822"/>
          </a:xfrm>
          <a:prstGeom prst="rect">
            <a:avLst/>
          </a:prstGeom>
        </p:spPr>
      </p:pic>
    </p:spTree>
    <p:extLst>
      <p:ext uri="{BB962C8B-B14F-4D97-AF65-F5344CB8AC3E}">
        <p14:creationId xmlns:p14="http://schemas.microsoft.com/office/powerpoint/2010/main" val="4220537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BC57C29F-1DD1-2B3B-F176-50694D319670}"/>
              </a:ext>
            </a:extLst>
          </p:cNvPr>
          <p:cNvSpPr>
            <a:spLocks noGrp="1"/>
          </p:cNvSpPr>
          <p:nvPr>
            <p:ph type="ctrTitle" idx="4294967295"/>
          </p:nvPr>
        </p:nvSpPr>
        <p:spPr>
          <a:xfrm>
            <a:off x="435427" y="533513"/>
            <a:ext cx="11379201" cy="1057049"/>
          </a:xfrm>
          <a:prstGeom prst="rect">
            <a:avLst/>
          </a:prstGeom>
        </p:spPr>
        <p:txBody>
          <a:bodyPr>
            <a:normAutofit/>
          </a:bodyPr>
          <a:lstStyle/>
          <a:p>
            <a:pPr algn="l"/>
            <a:r>
              <a:rPr lang="en-AU" sz="4000" b="1">
                <a:latin typeface="Arial" panose="020B0604020202020204" pitchFamily="34" charset="0"/>
                <a:cs typeface="Arial" panose="020B0604020202020204" pitchFamily="34" charset="0"/>
              </a:rPr>
              <a:t>Inquiry Topic 2: Single-use plastics (SUPs)</a:t>
            </a:r>
          </a:p>
        </p:txBody>
      </p:sp>
      <p:sp>
        <p:nvSpPr>
          <p:cNvPr id="11" name="Subtitle 2">
            <a:extLst>
              <a:ext uri="{FF2B5EF4-FFF2-40B4-BE49-F238E27FC236}">
                <a16:creationId xmlns:a16="http://schemas.microsoft.com/office/drawing/2014/main" id="{9EF6227D-7043-DF88-E97A-1FD0F59EB370}"/>
              </a:ext>
            </a:extLst>
          </p:cNvPr>
          <p:cNvSpPr>
            <a:spLocks noGrp="1"/>
          </p:cNvSpPr>
          <p:nvPr>
            <p:ph type="subTitle" idx="4294967295"/>
          </p:nvPr>
        </p:nvSpPr>
        <p:spPr>
          <a:xfrm>
            <a:off x="435428" y="1294267"/>
            <a:ext cx="9144000" cy="592591"/>
          </a:xfrm>
          <a:prstGeom prst="rect">
            <a:avLst/>
          </a:prstGeom>
        </p:spPr>
        <p:txBody>
          <a:bodyPr>
            <a:normAutofit/>
          </a:bodyPr>
          <a:lstStyle/>
          <a:p>
            <a:pPr algn="l"/>
            <a:r>
              <a:rPr lang="en-AU" sz="3200" b="1">
                <a:solidFill>
                  <a:schemeClr val="accent1"/>
                </a:solidFill>
              </a:rPr>
              <a:t>What are SUPs?</a:t>
            </a:r>
          </a:p>
        </p:txBody>
      </p:sp>
      <p:sp>
        <p:nvSpPr>
          <p:cNvPr id="12" name="Subtitle 2">
            <a:extLst>
              <a:ext uri="{FF2B5EF4-FFF2-40B4-BE49-F238E27FC236}">
                <a16:creationId xmlns:a16="http://schemas.microsoft.com/office/drawing/2014/main" id="{9F80A718-0893-651C-A3A5-58BEE01B68CB}"/>
              </a:ext>
            </a:extLst>
          </p:cNvPr>
          <p:cNvSpPr txBox="1">
            <a:spLocks/>
          </p:cNvSpPr>
          <p:nvPr/>
        </p:nvSpPr>
        <p:spPr>
          <a:xfrm>
            <a:off x="435428" y="1967821"/>
            <a:ext cx="11527972" cy="97608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rtl="0" fontAlgn="base"/>
            <a:r>
              <a:rPr lang="en-US" sz="2000" b="0" i="0" u="none" strike="noStrike" dirty="0">
                <a:solidFill>
                  <a:srgbClr val="000000"/>
                </a:solidFill>
                <a:effectLst/>
              </a:rPr>
              <a:t>Single-use plastics are plastic products, or plastic packaging of products, that are used once or very briefly and then disposed of as waste. </a:t>
            </a:r>
          </a:p>
          <a:p>
            <a:pPr algn="l" rtl="0" fontAlgn="base"/>
            <a:r>
              <a:rPr lang="en-US" sz="2000" b="0" i="0" u="none" strike="noStrike" dirty="0">
                <a:solidFill>
                  <a:srgbClr val="000000"/>
                </a:solidFill>
                <a:effectLst/>
              </a:rPr>
              <a:t>Our team brainstormed some examples of SUP’s:</a:t>
            </a:r>
            <a:endParaRPr lang="en-US" sz="2000" b="0" i="0" dirty="0">
              <a:solidFill>
                <a:srgbClr val="000000"/>
              </a:solidFill>
              <a:effectLst/>
            </a:endParaRPr>
          </a:p>
        </p:txBody>
      </p:sp>
      <p:sp>
        <p:nvSpPr>
          <p:cNvPr id="13" name="Subtitle 2">
            <a:extLst>
              <a:ext uri="{FF2B5EF4-FFF2-40B4-BE49-F238E27FC236}">
                <a16:creationId xmlns:a16="http://schemas.microsoft.com/office/drawing/2014/main" id="{004621BF-2C66-E1A6-7D7B-36DE0CE1BF5C}"/>
              </a:ext>
            </a:extLst>
          </p:cNvPr>
          <p:cNvSpPr txBox="1">
            <a:spLocks/>
          </p:cNvSpPr>
          <p:nvPr/>
        </p:nvSpPr>
        <p:spPr>
          <a:xfrm>
            <a:off x="435428" y="3160488"/>
            <a:ext cx="11527972" cy="59259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US" sz="2000" dirty="0">
                <a:solidFill>
                  <a:srgbClr val="FF0000"/>
                </a:solidFill>
              </a:rPr>
              <a:t>Write your team examples here.</a:t>
            </a:r>
          </a:p>
        </p:txBody>
      </p:sp>
      <p:sp>
        <p:nvSpPr>
          <p:cNvPr id="14" name="Slide Number Placeholder 13">
            <a:extLst>
              <a:ext uri="{FF2B5EF4-FFF2-40B4-BE49-F238E27FC236}">
                <a16:creationId xmlns:a16="http://schemas.microsoft.com/office/drawing/2014/main" id="{E9F9E208-43FC-6D6B-8B31-C5D8B2B0741C}"/>
              </a:ext>
            </a:extLst>
          </p:cNvPr>
          <p:cNvSpPr>
            <a:spLocks noGrp="1"/>
          </p:cNvSpPr>
          <p:nvPr>
            <p:ph type="sldNum" sz="quarter" idx="12"/>
          </p:nvPr>
        </p:nvSpPr>
        <p:spPr/>
        <p:txBody>
          <a:bodyPr/>
          <a:lstStyle/>
          <a:p>
            <a:fld id="{07FF4A09-D17C-412F-BA5B-45B6E98CB886}" type="slidenum">
              <a:rPr lang="en-AU" smtClean="0"/>
              <a:pPr/>
              <a:t>6</a:t>
            </a:fld>
            <a:endParaRPr lang="en-AU"/>
          </a:p>
        </p:txBody>
      </p:sp>
      <p:pic>
        <p:nvPicPr>
          <p:cNvPr id="2" name="Picture 2" descr="Logo&#10;&#10;Description automatically generated">
            <a:extLst>
              <a:ext uri="{FF2B5EF4-FFF2-40B4-BE49-F238E27FC236}">
                <a16:creationId xmlns:a16="http://schemas.microsoft.com/office/drawing/2014/main" id="{08EB1F43-48C2-7346-4302-405FF07AA947}"/>
              </a:ext>
            </a:extLst>
          </p:cNvPr>
          <p:cNvPicPr>
            <a:picLocks noChangeAspect="1"/>
          </p:cNvPicPr>
          <p:nvPr/>
        </p:nvPicPr>
        <p:blipFill>
          <a:blip r:embed="rId2"/>
          <a:stretch>
            <a:fillRect/>
          </a:stretch>
        </p:blipFill>
        <p:spPr>
          <a:xfrm>
            <a:off x="280930" y="6223544"/>
            <a:ext cx="1320188" cy="461007"/>
          </a:xfrm>
          <a:prstGeom prst="rect">
            <a:avLst/>
          </a:prstGeom>
        </p:spPr>
      </p:pic>
    </p:spTree>
    <p:extLst>
      <p:ext uri="{BB962C8B-B14F-4D97-AF65-F5344CB8AC3E}">
        <p14:creationId xmlns:p14="http://schemas.microsoft.com/office/powerpoint/2010/main" val="950994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id="{C31B5728-736A-F5AF-8ADF-63841D1C73C1}"/>
              </a:ext>
            </a:extLst>
          </p:cNvPr>
          <p:cNvSpPr>
            <a:spLocks noChangeArrowheads="1"/>
          </p:cNvSpPr>
          <p:nvPr/>
        </p:nvSpPr>
        <p:spPr bwMode="auto">
          <a:xfrm flipH="1">
            <a:off x="10246567" y="6325513"/>
            <a:ext cx="1716833"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rPr>
              <a:t>Title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 name="Subtitle 2">
            <a:extLst>
              <a:ext uri="{FF2B5EF4-FFF2-40B4-BE49-F238E27FC236}">
                <a16:creationId xmlns:a16="http://schemas.microsoft.com/office/drawing/2014/main" id="{9EF6227D-7043-DF88-E97A-1FD0F59EB370}"/>
              </a:ext>
            </a:extLst>
          </p:cNvPr>
          <p:cNvSpPr>
            <a:spLocks noGrp="1"/>
          </p:cNvSpPr>
          <p:nvPr>
            <p:ph type="subTitle" idx="4294967295"/>
          </p:nvPr>
        </p:nvSpPr>
        <p:spPr>
          <a:xfrm>
            <a:off x="435428" y="481467"/>
            <a:ext cx="9144000" cy="592591"/>
          </a:xfrm>
          <a:prstGeom prst="rect">
            <a:avLst/>
          </a:prstGeom>
        </p:spPr>
        <p:txBody>
          <a:bodyPr>
            <a:normAutofit/>
          </a:bodyPr>
          <a:lstStyle/>
          <a:p>
            <a:pPr algn="l"/>
            <a:r>
              <a:rPr lang="en-AU" sz="3200" b="1">
                <a:solidFill>
                  <a:schemeClr val="accent1"/>
                </a:solidFill>
              </a:rPr>
              <a:t>SUPs – why are they a problem?</a:t>
            </a:r>
          </a:p>
        </p:txBody>
      </p:sp>
      <p:sp>
        <p:nvSpPr>
          <p:cNvPr id="12" name="Subtitle 2">
            <a:extLst>
              <a:ext uri="{FF2B5EF4-FFF2-40B4-BE49-F238E27FC236}">
                <a16:creationId xmlns:a16="http://schemas.microsoft.com/office/drawing/2014/main" id="{9F80A718-0893-651C-A3A5-58BEE01B68CB}"/>
              </a:ext>
            </a:extLst>
          </p:cNvPr>
          <p:cNvSpPr txBox="1">
            <a:spLocks/>
          </p:cNvSpPr>
          <p:nvPr/>
        </p:nvSpPr>
        <p:spPr>
          <a:xfrm>
            <a:off x="435428" y="1155021"/>
            <a:ext cx="11527972" cy="92052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rtl="0" fontAlgn="base"/>
            <a:r>
              <a:rPr lang="en-AU" sz="2000" b="1" i="0" u="none" strike="noStrike">
                <a:solidFill>
                  <a:srgbClr val="000000"/>
                </a:solidFill>
                <a:effectLst/>
              </a:rPr>
              <a:t>8 million tonnes</a:t>
            </a:r>
            <a:r>
              <a:rPr lang="en-AU" sz="2000" b="0" i="0" u="none" strike="noStrike">
                <a:solidFill>
                  <a:srgbClr val="000000"/>
                </a:solidFill>
                <a:effectLst/>
              </a:rPr>
              <a:t> of plastic enters the ocean every year. To help imagine what that looks like, here are some pictures our team selected of some things in our world that weigh approximately one tonne (1000kg).</a:t>
            </a:r>
            <a:r>
              <a:rPr lang="en-AU" sz="2000" b="0" i="0">
                <a:solidFill>
                  <a:srgbClr val="000000"/>
                </a:solidFill>
                <a:effectLst/>
              </a:rPr>
              <a:t>​</a:t>
            </a:r>
          </a:p>
        </p:txBody>
      </p:sp>
      <p:sp>
        <p:nvSpPr>
          <p:cNvPr id="2" name="Subtitle 2">
            <a:extLst>
              <a:ext uri="{FF2B5EF4-FFF2-40B4-BE49-F238E27FC236}">
                <a16:creationId xmlns:a16="http://schemas.microsoft.com/office/drawing/2014/main" id="{2941FA9C-844C-1FF2-B082-647302D435C1}"/>
              </a:ext>
            </a:extLst>
          </p:cNvPr>
          <p:cNvSpPr txBox="1">
            <a:spLocks/>
          </p:cNvSpPr>
          <p:nvPr/>
        </p:nvSpPr>
        <p:spPr>
          <a:xfrm>
            <a:off x="435428" y="2310156"/>
            <a:ext cx="11527972" cy="59259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US" sz="2000">
                <a:solidFill>
                  <a:srgbClr val="FF0000"/>
                </a:solidFill>
              </a:rPr>
              <a:t>Add pictures here.</a:t>
            </a:r>
          </a:p>
        </p:txBody>
      </p:sp>
      <p:sp>
        <p:nvSpPr>
          <p:cNvPr id="3" name="Slide Number Placeholder 2">
            <a:extLst>
              <a:ext uri="{FF2B5EF4-FFF2-40B4-BE49-F238E27FC236}">
                <a16:creationId xmlns:a16="http://schemas.microsoft.com/office/drawing/2014/main" id="{BE42B068-1E86-158D-C48D-DBC28F6C2582}"/>
              </a:ext>
            </a:extLst>
          </p:cNvPr>
          <p:cNvSpPr>
            <a:spLocks noGrp="1"/>
          </p:cNvSpPr>
          <p:nvPr>
            <p:ph type="sldNum" sz="quarter" idx="12"/>
          </p:nvPr>
        </p:nvSpPr>
        <p:spPr/>
        <p:txBody>
          <a:bodyPr/>
          <a:lstStyle/>
          <a:p>
            <a:fld id="{07FF4A09-D17C-412F-BA5B-45B6E98CB886}" type="slidenum">
              <a:rPr lang="en-AU" smtClean="0"/>
              <a:pPr/>
              <a:t>7</a:t>
            </a:fld>
            <a:endParaRPr lang="en-AU"/>
          </a:p>
        </p:txBody>
      </p:sp>
      <p:pic>
        <p:nvPicPr>
          <p:cNvPr id="6" name="Picture 2" descr="Logo&#10;&#10;Description automatically generated">
            <a:extLst>
              <a:ext uri="{FF2B5EF4-FFF2-40B4-BE49-F238E27FC236}">
                <a16:creationId xmlns:a16="http://schemas.microsoft.com/office/drawing/2014/main" id="{24956B75-CE7B-803F-8457-A2EC23D795AC}"/>
              </a:ext>
            </a:extLst>
          </p:cNvPr>
          <p:cNvPicPr>
            <a:picLocks noChangeAspect="1"/>
          </p:cNvPicPr>
          <p:nvPr/>
        </p:nvPicPr>
        <p:blipFill>
          <a:blip r:embed="rId2"/>
          <a:stretch>
            <a:fillRect/>
          </a:stretch>
        </p:blipFill>
        <p:spPr>
          <a:xfrm>
            <a:off x="280930" y="6223544"/>
            <a:ext cx="1320188" cy="461007"/>
          </a:xfrm>
          <a:prstGeom prst="rect">
            <a:avLst/>
          </a:prstGeom>
        </p:spPr>
      </p:pic>
    </p:spTree>
    <p:extLst>
      <p:ext uri="{BB962C8B-B14F-4D97-AF65-F5344CB8AC3E}">
        <p14:creationId xmlns:p14="http://schemas.microsoft.com/office/powerpoint/2010/main" val="3268577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id="{C31B5728-736A-F5AF-8ADF-63841D1C73C1}"/>
              </a:ext>
            </a:extLst>
          </p:cNvPr>
          <p:cNvSpPr>
            <a:spLocks noChangeArrowheads="1"/>
          </p:cNvSpPr>
          <p:nvPr/>
        </p:nvSpPr>
        <p:spPr bwMode="auto">
          <a:xfrm flipH="1">
            <a:off x="10246567" y="6325513"/>
            <a:ext cx="1716833"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rPr>
              <a:t>Title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 name="Subtitle 2">
            <a:extLst>
              <a:ext uri="{FF2B5EF4-FFF2-40B4-BE49-F238E27FC236}">
                <a16:creationId xmlns:a16="http://schemas.microsoft.com/office/drawing/2014/main" id="{9EF6227D-7043-DF88-E97A-1FD0F59EB370}"/>
              </a:ext>
            </a:extLst>
          </p:cNvPr>
          <p:cNvSpPr>
            <a:spLocks noGrp="1"/>
          </p:cNvSpPr>
          <p:nvPr>
            <p:ph type="subTitle" idx="4294967295"/>
          </p:nvPr>
        </p:nvSpPr>
        <p:spPr>
          <a:xfrm>
            <a:off x="435428" y="481467"/>
            <a:ext cx="9144000" cy="592591"/>
          </a:xfrm>
          <a:prstGeom prst="rect">
            <a:avLst/>
          </a:prstGeom>
        </p:spPr>
        <p:txBody>
          <a:bodyPr>
            <a:normAutofit/>
          </a:bodyPr>
          <a:lstStyle/>
          <a:p>
            <a:pPr algn="l"/>
            <a:r>
              <a:rPr lang="en-AU" sz="3200" b="1">
                <a:solidFill>
                  <a:schemeClr val="accent1"/>
                </a:solidFill>
              </a:rPr>
              <a:t>Now it’s legislated</a:t>
            </a:r>
          </a:p>
        </p:txBody>
      </p:sp>
      <p:sp>
        <p:nvSpPr>
          <p:cNvPr id="12" name="Subtitle 2">
            <a:extLst>
              <a:ext uri="{FF2B5EF4-FFF2-40B4-BE49-F238E27FC236}">
                <a16:creationId xmlns:a16="http://schemas.microsoft.com/office/drawing/2014/main" id="{9F80A718-0893-651C-A3A5-58BEE01B68CB}"/>
              </a:ext>
            </a:extLst>
          </p:cNvPr>
          <p:cNvSpPr txBox="1">
            <a:spLocks/>
          </p:cNvSpPr>
          <p:nvPr/>
        </p:nvSpPr>
        <p:spPr>
          <a:xfrm>
            <a:off x="435428" y="1155021"/>
            <a:ext cx="11527972" cy="91822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rtl="0" fontAlgn="base"/>
            <a:r>
              <a:rPr lang="en-AU" sz="2000" b="0" i="0" u="none" strike="noStrike">
                <a:solidFill>
                  <a:srgbClr val="000000"/>
                </a:solidFill>
                <a:effectLst/>
              </a:rPr>
              <a:t>When we began this topic most of us thought that legislation meant:</a:t>
            </a:r>
            <a:r>
              <a:rPr lang="en-US" sz="2000" b="0" i="0">
                <a:solidFill>
                  <a:srgbClr val="000000"/>
                </a:solidFill>
                <a:effectLst/>
              </a:rPr>
              <a:t>​</a:t>
            </a:r>
          </a:p>
          <a:p>
            <a:pPr algn="l" rtl="0" fontAlgn="base"/>
            <a:r>
              <a:rPr lang="en-AU" sz="2000" b="0" i="0">
                <a:solidFill>
                  <a:srgbClr val="000000"/>
                </a:solidFill>
                <a:effectLst/>
              </a:rPr>
              <a:t>​</a:t>
            </a:r>
          </a:p>
        </p:txBody>
      </p:sp>
      <p:sp>
        <p:nvSpPr>
          <p:cNvPr id="2" name="Slide Number Placeholder 1">
            <a:extLst>
              <a:ext uri="{FF2B5EF4-FFF2-40B4-BE49-F238E27FC236}">
                <a16:creationId xmlns:a16="http://schemas.microsoft.com/office/drawing/2014/main" id="{908E5C10-63A3-314C-EEDD-E8ADCB703422}"/>
              </a:ext>
            </a:extLst>
          </p:cNvPr>
          <p:cNvSpPr>
            <a:spLocks noGrp="1"/>
          </p:cNvSpPr>
          <p:nvPr>
            <p:ph type="sldNum" sz="quarter" idx="12"/>
          </p:nvPr>
        </p:nvSpPr>
        <p:spPr/>
        <p:txBody>
          <a:bodyPr/>
          <a:lstStyle/>
          <a:p>
            <a:fld id="{07FF4A09-D17C-412F-BA5B-45B6E98CB886}" type="slidenum">
              <a:rPr lang="en-AU" smtClean="0"/>
              <a:pPr/>
              <a:t>8</a:t>
            </a:fld>
            <a:endParaRPr lang="en-AU"/>
          </a:p>
        </p:txBody>
      </p:sp>
      <p:pic>
        <p:nvPicPr>
          <p:cNvPr id="4" name="Picture 2" descr="Logo&#10;&#10;Description automatically generated">
            <a:extLst>
              <a:ext uri="{FF2B5EF4-FFF2-40B4-BE49-F238E27FC236}">
                <a16:creationId xmlns:a16="http://schemas.microsoft.com/office/drawing/2014/main" id="{D1F79CCB-7A29-C1B9-AD37-52226B8999E6}"/>
              </a:ext>
            </a:extLst>
          </p:cNvPr>
          <p:cNvPicPr>
            <a:picLocks noChangeAspect="1"/>
          </p:cNvPicPr>
          <p:nvPr/>
        </p:nvPicPr>
        <p:blipFill>
          <a:blip r:embed="rId2"/>
          <a:stretch>
            <a:fillRect/>
          </a:stretch>
        </p:blipFill>
        <p:spPr>
          <a:xfrm>
            <a:off x="280930" y="6223544"/>
            <a:ext cx="1320188" cy="461007"/>
          </a:xfrm>
          <a:prstGeom prst="rect">
            <a:avLst/>
          </a:prstGeom>
        </p:spPr>
      </p:pic>
      <p:sp>
        <p:nvSpPr>
          <p:cNvPr id="3" name="Subtitle 2">
            <a:extLst>
              <a:ext uri="{FF2B5EF4-FFF2-40B4-BE49-F238E27FC236}">
                <a16:creationId xmlns:a16="http://schemas.microsoft.com/office/drawing/2014/main" id="{CCDCD60F-76E7-DB9E-16C4-354554285128}"/>
              </a:ext>
            </a:extLst>
          </p:cNvPr>
          <p:cNvSpPr txBox="1">
            <a:spLocks/>
          </p:cNvSpPr>
          <p:nvPr/>
        </p:nvSpPr>
        <p:spPr>
          <a:xfrm>
            <a:off x="435428" y="2083934"/>
            <a:ext cx="11527972" cy="32213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US" sz="2000">
                <a:solidFill>
                  <a:srgbClr val="FF0000"/>
                </a:solidFill>
              </a:rPr>
              <a:t>Write text here.</a:t>
            </a:r>
          </a:p>
        </p:txBody>
      </p:sp>
    </p:spTree>
    <p:extLst>
      <p:ext uri="{BB962C8B-B14F-4D97-AF65-F5344CB8AC3E}">
        <p14:creationId xmlns:p14="http://schemas.microsoft.com/office/powerpoint/2010/main" val="1288582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id="{C31B5728-736A-F5AF-8ADF-63841D1C73C1}"/>
              </a:ext>
            </a:extLst>
          </p:cNvPr>
          <p:cNvSpPr>
            <a:spLocks noChangeArrowheads="1"/>
          </p:cNvSpPr>
          <p:nvPr/>
        </p:nvSpPr>
        <p:spPr bwMode="auto">
          <a:xfrm flipH="1">
            <a:off x="10246567" y="6325513"/>
            <a:ext cx="1716833"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Source Sans Pro Light" panose="020B0403030403020204" pitchFamily="34" charset="0"/>
                <a:ea typeface="Times New Roman" panose="02020603050405020304" pitchFamily="18" charset="0"/>
                <a:cs typeface="Calibri Light" panose="020F0302020204030204" pitchFamily="34" charset="0"/>
              </a:rPr>
              <a:t>Title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 name="Subtitle 2">
            <a:extLst>
              <a:ext uri="{FF2B5EF4-FFF2-40B4-BE49-F238E27FC236}">
                <a16:creationId xmlns:a16="http://schemas.microsoft.com/office/drawing/2014/main" id="{9EF6227D-7043-DF88-E97A-1FD0F59EB370}"/>
              </a:ext>
            </a:extLst>
          </p:cNvPr>
          <p:cNvSpPr>
            <a:spLocks noGrp="1"/>
          </p:cNvSpPr>
          <p:nvPr>
            <p:ph type="subTitle" idx="4294967295"/>
          </p:nvPr>
        </p:nvSpPr>
        <p:spPr>
          <a:xfrm>
            <a:off x="435428" y="481467"/>
            <a:ext cx="9144000" cy="592591"/>
          </a:xfrm>
          <a:prstGeom prst="rect">
            <a:avLst/>
          </a:prstGeom>
        </p:spPr>
        <p:txBody>
          <a:bodyPr>
            <a:normAutofit/>
          </a:bodyPr>
          <a:lstStyle/>
          <a:p>
            <a:pPr algn="l"/>
            <a:r>
              <a:rPr lang="en-AU" sz="3200" b="1">
                <a:solidFill>
                  <a:schemeClr val="accent1"/>
                </a:solidFill>
              </a:rPr>
              <a:t>Now it’s legislated – what we know now</a:t>
            </a:r>
          </a:p>
        </p:txBody>
      </p:sp>
      <p:sp>
        <p:nvSpPr>
          <p:cNvPr id="12" name="Subtitle 2">
            <a:extLst>
              <a:ext uri="{FF2B5EF4-FFF2-40B4-BE49-F238E27FC236}">
                <a16:creationId xmlns:a16="http://schemas.microsoft.com/office/drawing/2014/main" id="{9F80A718-0893-651C-A3A5-58BEE01B68CB}"/>
              </a:ext>
            </a:extLst>
          </p:cNvPr>
          <p:cNvSpPr txBox="1">
            <a:spLocks/>
          </p:cNvSpPr>
          <p:nvPr/>
        </p:nvSpPr>
        <p:spPr>
          <a:xfrm>
            <a:off x="435428" y="1155021"/>
            <a:ext cx="11527972" cy="59259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rtl="0" fontAlgn="base"/>
            <a:r>
              <a:rPr lang="en-US" sz="2000" b="0" i="0" u="none" strike="noStrike">
                <a:solidFill>
                  <a:srgbClr val="000000"/>
                </a:solidFill>
                <a:effectLst/>
                <a:latin typeface="Calibri" panose="020F0502020204030204" pitchFamily="34" charset="0"/>
              </a:rPr>
              <a:t>We think the most important facts about the SUP legislation are: </a:t>
            </a:r>
            <a:r>
              <a:rPr lang="en-US" sz="2000" b="0" i="0">
                <a:solidFill>
                  <a:srgbClr val="000000"/>
                </a:solidFill>
                <a:effectLst/>
                <a:latin typeface="Calibri" panose="020F0502020204030204" pitchFamily="34" charset="0"/>
              </a:rPr>
              <a:t>​</a:t>
            </a:r>
            <a:endParaRPr lang="en-US" sz="2000" b="0" i="0">
              <a:solidFill>
                <a:srgbClr val="000000"/>
              </a:solidFill>
              <a:effectLst/>
            </a:endParaRPr>
          </a:p>
        </p:txBody>
      </p:sp>
      <p:sp>
        <p:nvSpPr>
          <p:cNvPr id="2" name="Subtitle 2">
            <a:extLst>
              <a:ext uri="{FF2B5EF4-FFF2-40B4-BE49-F238E27FC236}">
                <a16:creationId xmlns:a16="http://schemas.microsoft.com/office/drawing/2014/main" id="{0DC8C892-BB85-C01F-D21D-E8AE6F0CE396}"/>
              </a:ext>
            </a:extLst>
          </p:cNvPr>
          <p:cNvSpPr txBox="1">
            <a:spLocks/>
          </p:cNvSpPr>
          <p:nvPr/>
        </p:nvSpPr>
        <p:spPr>
          <a:xfrm>
            <a:off x="435428" y="2083934"/>
            <a:ext cx="11527972" cy="322139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pPr>
            <a:r>
              <a:rPr lang="en-US" sz="2000">
                <a:solidFill>
                  <a:srgbClr val="FF0000"/>
                </a:solidFill>
              </a:rPr>
              <a:t>Write text here.</a:t>
            </a:r>
          </a:p>
        </p:txBody>
      </p:sp>
      <p:sp>
        <p:nvSpPr>
          <p:cNvPr id="3" name="Slide Number Placeholder 2">
            <a:extLst>
              <a:ext uri="{FF2B5EF4-FFF2-40B4-BE49-F238E27FC236}">
                <a16:creationId xmlns:a16="http://schemas.microsoft.com/office/drawing/2014/main" id="{55556485-2B4E-BF17-D9CC-03C04E5B6DB3}"/>
              </a:ext>
            </a:extLst>
          </p:cNvPr>
          <p:cNvSpPr>
            <a:spLocks noGrp="1"/>
          </p:cNvSpPr>
          <p:nvPr>
            <p:ph type="sldNum" sz="quarter" idx="12"/>
          </p:nvPr>
        </p:nvSpPr>
        <p:spPr/>
        <p:txBody>
          <a:bodyPr/>
          <a:lstStyle/>
          <a:p>
            <a:fld id="{07FF4A09-D17C-412F-BA5B-45B6E98CB886}" type="slidenum">
              <a:rPr lang="en-AU" smtClean="0"/>
              <a:pPr/>
              <a:t>9</a:t>
            </a:fld>
            <a:endParaRPr lang="en-AU"/>
          </a:p>
        </p:txBody>
      </p:sp>
      <p:pic>
        <p:nvPicPr>
          <p:cNvPr id="6" name="Picture 2" descr="Logo&#10;&#10;Description automatically generated">
            <a:extLst>
              <a:ext uri="{FF2B5EF4-FFF2-40B4-BE49-F238E27FC236}">
                <a16:creationId xmlns:a16="http://schemas.microsoft.com/office/drawing/2014/main" id="{F8C0C003-9812-D7C1-2642-0F7104B449E9}"/>
              </a:ext>
            </a:extLst>
          </p:cNvPr>
          <p:cNvPicPr>
            <a:picLocks noChangeAspect="1"/>
          </p:cNvPicPr>
          <p:nvPr/>
        </p:nvPicPr>
        <p:blipFill>
          <a:blip r:embed="rId2"/>
          <a:stretch>
            <a:fillRect/>
          </a:stretch>
        </p:blipFill>
        <p:spPr>
          <a:xfrm>
            <a:off x="280930" y="6223544"/>
            <a:ext cx="1320188" cy="461007"/>
          </a:xfrm>
          <a:prstGeom prst="rect">
            <a:avLst/>
          </a:prstGeom>
        </p:spPr>
      </p:pic>
    </p:spTree>
    <p:extLst>
      <p:ext uri="{BB962C8B-B14F-4D97-AF65-F5344CB8AC3E}">
        <p14:creationId xmlns:p14="http://schemas.microsoft.com/office/powerpoint/2010/main" val="1436028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e9b1546-6496-4d87-97d9-7aafaca0e3b3" xsi:nil="true"/>
    <lcf76f155ced4ddcb4097134ff3c332f xmlns="b463e206-f875-4b23-a680-a0daa3b3cc5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AF0F83AEAFC624F909A238B23000EF3" ma:contentTypeVersion="17" ma:contentTypeDescription="Create a new document." ma:contentTypeScope="" ma:versionID="1ff4b9cde952c0325d1bce8483de96ea">
  <xsd:schema xmlns:xsd="http://www.w3.org/2001/XMLSchema" xmlns:xs="http://www.w3.org/2001/XMLSchema" xmlns:p="http://schemas.microsoft.com/office/2006/metadata/properties" xmlns:ns2="b463e206-f875-4b23-a680-a0daa3b3cc5d" xmlns:ns3="4e9b1546-6496-4d87-97d9-7aafaca0e3b3" targetNamespace="http://schemas.microsoft.com/office/2006/metadata/properties" ma:root="true" ma:fieldsID="5d526ca3594100fd3c8199333a4ea89f" ns2:_="" ns3:_="">
    <xsd:import namespace="b463e206-f875-4b23-a680-a0daa3b3cc5d"/>
    <xsd:import namespace="4e9b1546-6496-4d87-97d9-7aafaca0e3b3"/>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63e206-f875-4b23-a680-a0daa3b3cc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6955c1ec-90ac-40e2-9ce5-aad85587faf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e9b1546-6496-4d87-97d9-7aafaca0e3b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82b1874-4736-4299-a151-3dea2fb62788}" ma:internalName="TaxCatchAll" ma:showField="CatchAllData" ma:web="4e9b1546-6496-4d87-97d9-7aafaca0e3b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EA7E41-3DFF-4B0D-A697-17F7685F8F3C}">
  <ds:schemaRefs>
    <ds:schemaRef ds:uri="4e9b1546-6496-4d87-97d9-7aafaca0e3b3"/>
    <ds:schemaRef ds:uri="b463e206-f875-4b23-a680-a0daa3b3cc5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00D98A9-4F94-429F-A5ED-C94AE42C944D}">
  <ds:schemaRefs>
    <ds:schemaRef ds:uri="http://schemas.microsoft.com/sharepoint/v3/contenttype/forms"/>
  </ds:schemaRefs>
</ds:datastoreItem>
</file>

<file path=customXml/itemProps3.xml><?xml version="1.0" encoding="utf-8"?>
<ds:datastoreItem xmlns:ds="http://schemas.openxmlformats.org/officeDocument/2006/customXml" ds:itemID="{14EE3FD9-0001-4670-AE46-25DAC3D2867B}">
  <ds:schemaRefs>
    <ds:schemaRef ds:uri="4e9b1546-6496-4d87-97d9-7aafaca0e3b3"/>
    <ds:schemaRef ds:uri="b463e206-f875-4b23-a680-a0daa3b3cc5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2974</TotalTime>
  <Words>575</Words>
  <Application>Microsoft Office PowerPoint</Application>
  <PresentationFormat>Widescreen</PresentationFormat>
  <Paragraphs>124</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Source Sans Pro Light</vt:lpstr>
      <vt:lpstr>Office Theme</vt:lpstr>
      <vt:lpstr>Single-Use Plastics</vt:lpstr>
      <vt:lpstr>Inquiry Topic 1: Litter</vt:lpstr>
      <vt:lpstr>PowerPoint Presentation</vt:lpstr>
      <vt:lpstr>PowerPoint Presentation</vt:lpstr>
      <vt:lpstr>PowerPoint Presentation</vt:lpstr>
      <vt:lpstr>Inquiry Topic 2: Single-use plastics (SUPs)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Unit</dc:title>
  <dc:creator>Erin Abell</dc:creator>
  <cp:lastModifiedBy>Lee Harrison</cp:lastModifiedBy>
  <cp:revision>11</cp:revision>
  <dcterms:created xsi:type="dcterms:W3CDTF">2022-11-06T03:01:14Z</dcterms:created>
  <dcterms:modified xsi:type="dcterms:W3CDTF">2023-08-25T00:45:18Z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0x0101006AF0F83AEAFC624F909A238B23000EF3</vt:lpwstr>
  </property>
  <property fmtid="{D5CDD505-2E9C-101B-9397-08002B2CF9AE}" pid="3" name="MediaServiceImageTags">
    <vt:lpwstr/>
  </property>
</Properties>
</file>